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5847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bíblicas sobre el diabl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Apocalipsis se dice que el diablo estará atado y encerrado en el abismo ¿por cuánto tiemp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66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Apocalipsis se dice que el diablo estará atado y encerrado en el abismo ¿por cuánto tiemp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66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20:2-3 declara que Satanás será atado por 1000 años antes de ser liberado por un corto tiemp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El diablo propuso que Jesús saltara desde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náculo d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muy al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alla de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El diablo propuso que Jesús saltara desde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ináculo d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muy al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alla de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teo 4:5-6, Satanás llevó a Jesús al pináculo del templo y le sugirió que se arrojara para probar su divinidad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cuál de estos llamó Pablo 'hijo del Diabl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ud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cuál de estos llamó Pablo 'hijo del Diabl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ud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i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Hechos 13:8-10, Pablo llamó a Elimas 'hijo del Diablo' por oponerse a la fe cristian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libro de la Biblia muestra a Satanás presentándose delante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libro de la Biblia muestra a Satanás presentándose delante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b 1:6 relata que Satanás se presentó delante de Dios junto con los hijos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sacerdote se presentó ante el ángel de Jehová con Satanás a su lado oponiéndose a é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n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sacerdote se presentó ante el ángel de Jehová con Satanás a su lado oponiéndose a é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n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Zacarías 3:1, se menciona a Josué el sumo sacerdote siendo resistido por Satanás ante el ángel del Señ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cerdos murieron en Gadara cuando una legión de demonios entró en el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dijo que vio a Satanás caer del cielo como un ray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dijo que vio a Satanás caer del cielo como un ray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Lucas 10:18, Jesús declaró: 'Yo veía a Satanás caer del cielo como un rayo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A cuál de estos discípulos llamó Jesús Sataná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A cuál de estos discípulos llamó Jesús Sataná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teo 16:23, Jesús reprendió a Pedro diciéndole: '¡Apártate de mí, Satanás!', porque no entendía el plan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es decían que Jesús expulsaba demonios por el poder de Belcebú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arit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duc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ris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es decían que Jesús expulsaba demonios por el poder de Belcebú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arit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duc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ris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teo 12:24, los fariseos afirmaron que Jesús expulsaba demonios por el poder de Belcebú, el príncipe de los demon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De cuál persona Jesús expulsó 7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a de Jai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De cuál persona Jesús expulsó 7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a de Jai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Lucas 8:2 se menciona que Jesús expulsó siete demonios de María Magdalen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En qué libro está escrito sobre personas que sacrificaron a sus hijos e hijas a los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 Cróni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En qué libro está escrito sobre personas que sacrificaron a sus hijos e hijas a los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 Cróni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s 106:37 menciona que los israelitas sacrificaron a sus hijos e hijas a los demon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cerdos murieron en Gadara cuando una legión de demonios entró en el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0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Marcos 5:13, los demonios entraron en unos 2000 cerdos, que luego se precipitaron al mar y murieron ahogad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Cuál de estos discípulos le prohibió a un hombre echar fuera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Cuál de estos discípulos le prohibió a un hombre echar fuera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rcos 9:38-39, Juan le prohibió a un hombre expulsar demonios en el nombre de Jesús porque no era parte de su grup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Los 3 espíritus inmundos de Apocalipsis son similares a qu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orpi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Los 3 espíritus inmundos de Apocalipsis son similares a qu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orpi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Apocalipsis 16:13 se describe que los tres espíritus inmundos parecían ran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Dentro del lago de fuego serán lanzados el diablo, la bestia 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 Prof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rag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stitu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Dentro del lago de fuego serán lanzados el diablo, la bestia 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 Prof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rag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stitu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19:20 menciona que la bestia y el falso profeta serán lanzados al lago de fueg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tuvo ataques de ira provocados por un espíritu maligno y se calmó al tocar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ra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tuvo ataques de ira provocados por un espíritu maligno y se calmó al tocar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ra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1 Samuel 16:23, David tocaba el arpa y el espíritu maligno se apartaba de Saú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Complete: 'Y no es maravilla, porque el mismo Satanás se disfraza como ____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óst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magen de 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Ángel de Lu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Complete: 'Y no es maravilla, porque el mismo Satanás se disfraza como ____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óst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magen de 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Ángel de Lu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Corintios 11:14 dice que Satanás se disfraza como ángel de luz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rey incitó Satanás a tomar la decisión de realizar un censo de pobl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rey incitó Satanás a tomar la decisión de realizar un censo de pobl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1 Crónicas 21:1 se menciona que Satanás incitó a David a hacer un censo de Israel, lo que trajo consecuencias negativ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En qué libro de la Biblia se registra que un endemoniado hizo correr a 7 homb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ch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En qué libro de la Biblia se registra que un endemoniado hizo correr a 7 homb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ech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Hechos 19:13-16, los hijos de Esceva intentaron expulsar un demonio en el nombre de Jesús, pero el espíritu maligno los atacó y huyeron desnudos y herid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En la Biblia se dice que el Diablo luchó con Miguel por un cuerpo, ¿de quién e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En la Biblia se dice que el Diablo luchó con Miguel por un cuerpo, ¿de quién e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Judas 1:9 se menciona que el arcángel Miguel disputó con el diablo sobre el cuerpo de Moisé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2026-03-15T09:55:13Z</dcterms:created>
  <dcterms:modified xsi:type="dcterms:W3CDTF">2026-03-15T09:55:13Z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