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presProps" Target="presProps.xml"/>
  <Relationship Id="rId105" Type="http://schemas.openxmlformats.org/officeDocument/2006/relationships/viewProps" Target="viewProps.xml"/>
  <Relationship Id="rId10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57280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50 Preguntas sobre Nehemia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oración hizo Nehemías al enterarse de la situación de su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agradec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confe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peti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legado dejó Nehemías para las generaciones futuras en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fe y persevera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0: ¿Qué legado dejó Nehemías para las generaciones futuras en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 legado de fe y perseveran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legado 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dejó un legado de liderazgo piadoso, fe inquebrantable en Dios, oración ferviente, perseverancia frente a la adversidad, y un compromiso valiente con la justicia y la Palabra de Dios para la restauración de Su pueblo. (Nehemías 13:31b: 'Acuérdate de mí, Dios mío, para bien.'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oración hizo Nehemías al enterarse de la situación de su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agradecimien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Una oración de confe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a oración de peti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confesando los pecados de los hijos de Israel y pidiendo misericordia y éxito en su petición al rey. (Nehemías 1:5-1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rey permitió a Nehemías regresar a Jerusalén y reconstruir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rey permitió a Nehemías regresar a Jerusalén y reconstruir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y Artajerjes fue quien permitió a Nehemías regresar a Jerusalén. (Nehemías 2:1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solicitud hizo Nehemías al rey Artajerj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ero para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miso para regresar a Jerusalé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pas para proteger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solicitud hizo Nehemías al rey Artajerj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ero para 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miso para regresar a Jerusalé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opas para proteger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solicitó permiso para regresar a Jerusalén para reedificar la ciudad donde estaban los sepulcros de sus padres. (Nehemías 2:5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uánto tiempo estuvo Nehemías en Jerusalén para llevar a cabo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oce años inicialm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torce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Cuánto tiempo estuvo Nehemías en Jerusalén para llevar a cabo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oce años inicialme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res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torce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fue gobernador en la tierra de Judá desde el año veinte hasta el año treinta y dos del rey Artajerjes, es decir, doce años. Más tarde regresó a Jerusalén. (Nehemías 5:14, Nehemías 13:6-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obstáculos enfrentó Nehemías al comenzar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materia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posición de ene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obstáculos enfrentó Nehemías al comenzar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material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posición de ene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 del pue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rentó la oposición de enemigos como Sanbalat horonita y Tobías el siervo amonita. (Nehemías 2:10, 1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fue Nehemías y cuál era su ocupación antes de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pero del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f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es fueron los principales opositores a la reconstrucción de los muros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balat y Tob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gipc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es fueron los principales opositores a la reconstrucción de los muros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filiste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nbalat y Tob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s egipc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nbalat horonita, Tobías el siervo amonita y Gesem el árabe fueron los principales opositores a la obra de Nehemías. (Nehemías 2:19, Nehemías 4:1-3, 7-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ómo respondió Nehemías a las burlas y amenazas de sus oposito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i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ó y continuó trabajan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trato con el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ómo respondió Nehemías a las burlas y amenazas de sus oposito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rindi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ró y continuó trabajan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trato con el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a Dios y siguió adelante con la reconstrucción, implementando también medidas de defensa. (Nehemías 4:4-6, 9, 15-2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estrategia utilizó Nehemías para motivar al pueblo a trabajar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sas de recompen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cordarles la importancia de la ciud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enaz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estrategia utilizó Nehemías para motivar al pueblo a trabajar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mesas de recompen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cordarles la importancia de la ciuda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enaz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motivó al pueblo recordándoles luchar por sus hermanos, sus hijos, sus hijas, sus mujeres y sus casas, y apelando a su fe en Dios. (Nehemías 4: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arte del muro fue reconstruida prim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 las ovej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mer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arte del muro fue reconstruida prime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uerta de las ovej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uerta del mercad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puerta de las Ovejas fue una de las primeras secciones cuya reconstrucción se menciona, realizada por el sumo sacerdote Eliasib y sus hermanos los sacerdotes. (Nehemías 3: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ómo organizó Nehemías al pueblo para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famili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ri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iuda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Cómo organizó Nehemías al pueblo para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or famili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tri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or ciuda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ganizó al pueblo por familias y grupos para trabajar en secciones específicas del muro, a menudo cerca de sus propias casas. (Nehemías 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Quién fue Nehemías y cuál era su ocupación antes de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pero del re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cerdo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fe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ra copero del rey Artajerjes, lo que le daba acceso a la corte real. (Nehemías 1:1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simboliza la reconstrucción de los muros de Jerusalén en el contexto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del pue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div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stauración del pa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simboliza la reconstrucción de los muros de Jerusalén en el contexto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del pue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div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stauración del pac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reconstrucción simboliza la restauración de la comunidad del pacto, la seguridad y la identidad del pueblo de Dios. (Implícito en todo el libro, ver Nehemías 9-10 sobre la renovación del pacto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apel jugaron los sacerdotes en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iero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yudaron en la constru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aro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papel jugaron los sacerdotes en la reconstrucción de los mur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iero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yudaron en la constru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aro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os sacerdotes, comenzando con el sumo sacerdote Eliasib, participaron activamente en la reconstrucción de los muros, especialmente la Puerta de las Ovejas. (Nehemías 3:1, 22, 2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mportancia tiene el registro de las familias que ayudaron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uestra la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un registro históri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importancia tiene el registro de las familias que ayudaron en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uestra la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un registro históri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gistro de las familias muestra la unidad y el esfuerzo colectivo del pueblo, además de ser un importante registro histórico. (Nehemías 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ómo se describe la dedicación del muro en Nehemías 12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gran alegría y mú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n ceremoni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Cómo se describe la dedicación del muro en Nehemías 12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gran alegría y mú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trist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n ceremoni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dedicación del muro se celebró con gran alegría, dos grandes coros de acción de gracias, instrumentos musicales y sacrificios. (Nehemías 12:27-4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formas espirituales implementó Nehemías al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económic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de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polític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formas espirituales implementó Nehemías al regresar a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económic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eformas de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formas polític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implementó reformas para restaurar la observancia del sábado, el sostenimiento de los levitas y el templo, y la pureza del pueblo en cuanto a matrimonios mixtos. (Nehemías 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le llevó a Nehemías a preocuparse por la situ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trucción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noticia de su herm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falta de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ómo se relaciona la lectura de la Ley con la renovación del pacto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lacio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renov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Cómo se relaciona la lectura de la Ley con la renovación del pacto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lacio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renov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lectura de la Ley por Esdras fue esencial para que el pueblo entendiera los mandamientos de Dios, se arrepintiera y renovara su pacto con Él. (Nehemías 8-1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papel tuvo Esdras en la restauración espiritual d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ideró la lectura de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papel tuvo Esdras en la restauración espiritual d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ideró la lectura de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yó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dras, el sacerdote y escriba, lideró la lectura pública de la Ley de Moisés, lo que llevó al arrepentimiento y a la renovación del pacto. (Nehemías 8:1-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significa el término 'pacto' en el contexto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uerdo entre rey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lación entre Dios y su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ratado comerc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significa el término 'pacto' en el contexto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acuerdo entre rey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lación entre Dios y su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tratado comerci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acto se refiere al compromiso solemne y la relación especial entre Dios y el pueblo de Israel, basado en las promesas y mandamientos de Dios. (Nehemías 9:32-38, Nehemías 10:2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Cómo se describe la alegría del pueblo al escuchar la lectura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llanto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eno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Cómo se describe la alegría del pueblo al escuchar la lectura de la Ley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llanto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enoj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lloró al escuchar las palabras de la Ley, reconociendo sus pecados, pero luego se les instruyó a regocijarse porque el gozo del Señor era su fortaleza. (Nehemías 8:9-12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promesas hizo el pueblo al renovar el pacto con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hacer prome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bedecer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más temp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promesas hizo el pueblo al renovar el pacto con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hacer promes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bedecer la Le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struir más templ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pueblo prometió andar en la Ley de Dios, no dar sus hijas a los pueblos de la tierra ni tomar sus hijas para sus hijos, guardar el sábado y sustentar el templo y a sus ministros. (Nehemías 10:29-3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le llevó a Nehemías a preocuparse por la situ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strucción del temp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noticia de su herma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falta de agu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se preocupó al escuchar de su hermano Janani y otros hombres de Judá sobre la desolación de Jerusalén. (Nehemías 1:2-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medidas tomó Nehemías para asegurar que el pueblo cumpliera con sus promes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ó medi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tableció líderes y supervis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cen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medidas tomó Nehemías para asegurar que el pueblo cumpliera con sus promes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omó medid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tableció líderes y supervis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izo un cen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stableció líderes, confrontó el pecado directamente, purificó el templo y restauró el servicio de los levitas y la observancia del sábado. (Nehemías 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Cómo se abordó el problema de la opresión de los pobres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denunció y se corrig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cep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Cómo se abordó el problema de la opresión de los pobres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denunció y se corrigi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ceptó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denunció la usura y la opresión de los pobres por parte de sus compatriotas ricos y les exigió que devolvieran los campos, viñedos y casas. (Nehemías 5:1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lección se puede aprender de la respuesta de Nehemías ante la in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ar la injus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tuar con valentía y jus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ptar la situ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lección se puede aprender de la respuesta de Nehemías ante la in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ar la injusti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tuar con valentía y justic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eptar la situ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actuó con valentía, indignación y justicia al confrontar la opresión y defender a los pobres y necesitados. (Nehemías 5:6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importancia tiene el liderazgo de Nehemías en la reconstrucción y refor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el éx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importancia tiene el liderazgo de Nehemías en la reconstrucción y reform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el éxi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derazgo visionario, organizativo y piadoso de Nehemías fue crucial para motivar y guiar al pueblo en la reconstrucción de los muros y en las reformas espirituales y sociales. (Todo el libro de Nehemías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Cómo se refleja la fe de Nehemías en su lideraz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través de la oración y a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su discur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Cómo se refleja la fe de Nehemías en su lideraz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través de la oración y a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su discurs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fe de Nehemías se refleja en su constante oración, su dependencia de Dios y su acción decidida y valiente frente a la oposición y los desafíos. (Ej. Nehemías 1:4-11, 2:4, 4:4-5, 9, 20, 6:9, 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información recibió Nehemías sobre Jerusalén de sus herm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rui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había prosper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simboliza el muro reconstruido en términos de identidad nacional y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rotección y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iquez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simboliza el muro reconstruido en términos de identidad nacional y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protección y un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iqueza de Jerusalé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muro reconstruido simbolizaba la protección física, la seguridad, la restauración de la honra de Jerusalén y la unidad del pueblo de Israel como comunidad del pacto. (Nehemías 1:3, 2:1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desafíos enfrentó Nehemías al intentar mantener la unidad entre 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flictos inter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recur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desafíos enfrentó Nehemías al intentar mantener la unidad entre el pueb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inter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flictos inter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alta de recurs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rentó conflictos internos como la opresión de los pobres por los nobles (Nehemías 5) y la influencia de aquellos que se habían casado con extranjeros (Nehemías 13:23-28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Cómo se manifiesta la importancia de la oración en la vida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en cada deci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momentos de cri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Cómo se manifiesta la importancia de la oración en la vida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en cada decis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momentos de cri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oró constantemente: antes de actuar, durante los desafíos y después de los éxitos, mostrando que la oración era fundamental en cada etapa de su misión. (Nehemías 1:4-11, 2:4, 4:4-5, 4:9, 5:19, 6:9, 6:14, 13:14, 22, 29, 31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apel jugaron los profetas en el tiemp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jugaron ningú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uiaron al pueblo espiritualme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critica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apel jugaron los profetas en el tiemp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jugaron ningún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uiaron al pueblo espiritualme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criticaro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unque el libro de Nehemías no se centra en la actividad profética como los libros de Ageo y Zacarías (que fueron anteriores), menciona a profetas como Semaías que intentaron engañarlo y a la profetisa Noadías. (Nehemías 6:10-14). Esdras también actuó en un rol de enseñanza similar al de un profeta. (Nehemías 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Cómo se describe la relación entre Nehemías y el pueblo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liderazgo y respe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Cómo se describe la relación entre Nehemías y el pueblo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desconfian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 liderazgo y respet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jerció un liderazgo fuerte y sacrificial, ganándose el respeto del pueblo, quienes en general cooperaron con sus directrices para la reconstrucción y la reforma. (Nehemías 2:18, 4:6, 5:1-13, Nehemías 8-1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Qué información recibió Nehemías sobre Jerusalén de sus herman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estaba en paz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Que estaba en ruin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Que había prosper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recibió noticias de que las murallas de Jerusalén estaban destruidas y sus puertas quemadas a fuego. (Nehemías 1: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enseñanzas sobre la perseveran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ndirnos ante los obstácul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everar a pesar de las dificult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forzar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enseñanzas sobre la perseveran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endirnos ante los obstácul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severar a pesar de las dificulta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forzar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y el pueblo perseveraron en la reconstrucción a pesar de la oposición externa (burlas, amenazas, conspiraciones) y los desafíos internos, mostrando la importancia de la perseverancia en la obra de Dios. (Nehemías 4, Nehemías 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Cómo se aborda el tema del arrepentimiento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abor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menciona al fin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Cómo se aborda el tema del arrepentimiento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abor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menciona al fin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arrepentimiento es un tema clave, manifestado en la oración de confesión de Nehemías (Nehemías 1), la confesión del pueblo después de leer la Ley (Nehemías 9), y es fundamental para la restauración de su relación con Dios y la renovación del pacto. (Nehemías 9:1-38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importancia tiene la adoración en la vida del pueblo después de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esencial para la vida espiritu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importancia tiene la adoración en la vida del pueblo después de la reconstrucci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esencial para la vida espiritu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ritua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adoración, incluyendo la lectura de la Ley, la oración, la alabanza, la celebración de las fiestas y el sostenimiento del templo y sus servicios, fue central en la vida restaurada del pueblo. (Nehemías 8, 10:32-39, Nehemías 12:27-47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Cómo se refleja la soberanía de Dios en los eventos narrados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 través de la provisión y prote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Cómo se refleja la soberanía de Dios en los eventos narrados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 través de la provisión y protec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en la or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soberanía de Dios se refleja en cómo Él movió el corazón del rey Artajerjes (Nehemías 2:8), protegió al pueblo de sus enemigos (Nehemías 4:15, 20) y prosperó la obra de reconstrucción (Nehemías 2:20, 6:16)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lecciones sobre la importancia de la comunidad se pueden aprender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munidad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unidad y el trabajo en equipo son esenci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da uno debe trabajar so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9: ¿Qué lecciones sobre la importancia de la comunidad se pueden aprender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comunidad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unidad y el trabajo en equipo son esencia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da uno debe trabajar so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mostró que la unidad (a pesar de los desafíos), la cooperación y el trabajo en equipo de toda la comunidad fueron esenciales para lograr la monumental tarea de reconstruir los muros en poco tiempo. (Nehemías 3, 4: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ómo reaccionó Nehemías al escuchar sobre la desol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leg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oró y ayun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ó la noti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Cómo se describe la oposición que enfrentó Nehemías en términos de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 desafío a la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algo irrelev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a prueba de debil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0: ¿Cómo se describe la oposición que enfrentó Nehemías en términos de f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mo un desafío a la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algo irrelevan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mo una prueba de debil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oposición que enfrentó Nehemías fue un desafío directo a su fe en la capacidad de Dios para cumplir Sus propósitos y a la determinación del pueblo, requiriendo una confianza constante en Dios. (Nehemías 4:14, 20, 6:9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simboliza el regreso de Nehemías a Jerusalén para el pueblo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rro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esperanza y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érdida de ident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1: ¿Qué simboliza el regreso de Nehemías a Jerusalén para el pueblo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derro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esperanza y restau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pérdida de identidad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regreso de Nehemías y la subsecuente reconstrucción de los muros simbolizaron la esperanza, la restauración de la dignidad nacional, la seguridad y la continuación de la presencia y el favor de Dios con Su pueblo. (Nehemías 2:17-2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Cómo se relaciona el libro de Nehemías con el libro de Esd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n libros independient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bos tratan sobre la restauración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n rel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2: ¿Cómo se relaciona el libro de Nehemías con el libro de Esd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n libros independient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bos tratan sobre la restauración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n relaci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bro de Nehemías es una continuación del libro de Esdras, y juntos forman una narrativa cohesiva sobre la restauración del pueblo judío en Jerusalén después del exilio babilónico, enfocándose Esdras más en la restauración del templo y la enseñanza de la Ley, y Nehemías en la reconstrucción de los muros y las reformas sociales. (Originalmente eran una sola obra en el canon hebreo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é importancia tiene la restauración del templo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ed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3: ¿Qué importancia tiene la restauración del templo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iene importa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ado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solo un edific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unque la restauración del templo ocurrió principalmente bajo Esdras (Esdras 1-6), su correcto funcionamiento y el sostenimiento de su personal y servicios fueron preocupaciones centrales para Nehemías, ya que el templo era el centro de la adoración y la vida espiritual del pueblo. (Nehemías 10:32-39, 13:4-1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ómo se aborda el tema de la pureza racial y espiritual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enfatiza la importancia de la pur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4: ¿Cómo se aborda el tema de la pureza racial y espiritual en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igno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e enfatiza la importancia de la purez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es 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fatizó la importancia de la pureza espiritual y la separación de influencias paganas, incluyendo la prohibición de matrimonios mixtos con extranjeros para preservar la identidad del pacto del pueblo. (Nehemías 9:2, 10:30, 13:1-3, 23-30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Cómo reaccionó Nehemías al escuchar sobre la desolación de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e alegró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oró y ayunó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gnoró la noti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lloró, hizo duelo por algunos días, ayunó y oró delante del Dios de los cielos al escuchar la situación de su pueblo. (Nehemías 1:4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papel tuvo la música en la dedicación del mu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o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ue fundamental para la celeb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usó en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5: ¿Qué papel tuvo la música en la dedicación del mu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tuvo pap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ue fundamental para la celebraci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se usó en el temp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úsica, con cantores, címbalos, salterios y cítaras, fue un elemento fundamental y gozoso en la ceremonia de dedicación del muro, con dos grandes coros de acción de gracias. (Nehemías 12:27-28, 31, 36, 38, 40-42, 45-46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Cómo se describe la respuesta del pueblo a las reformas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esist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aceptación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6: ¿Cómo se describe la respuesta del pueblo a las reformas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resistenci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n aceptación y aleg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n indiferenc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general, el pueblo respondió positivamente a las reformas, especialmente a la renovación del pacto y a la lectura de la Ley con llanto, arrepentimiento y luego gran alegría. Aunque Nehemías tuvo que ser firme en algunas ocasiones para corregir abusos. (Nehemías 8:9-12, 9:1-3, 10:28-29, 13:11-13, 17-22, 25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enseñanzas sobre la justi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debe ser defend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es solo un concep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7: ¿Qué enseñanzas sobre la justicia se pueden extraer d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no es importan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justicia debe ser defendi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justicia es solo un concept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ehemías enseña que la justicia social y económica debe ser defendida activamente, especialmente en favor de los pobres y oprimidos, y que los líderes tienen la responsabilidad de corregir la injusticia. (Nehemías 5:1-13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se refleja la importancia de la memoria histórica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fundamental para la ident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8: ¿Cómo se refleja la importancia de la memoria histórica en el libr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o se refle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s fundamental para la identidad del pue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 irrelevant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memoria histórica es crucial, como se ve en la larga oración de confesión que repasa la historia de la relación de Dios con Israel (Nehemías 9:6-37), y en el uso de genealogías (Nehemías 7, 11, 12), para recordar las acciones de Dios y la identidad del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simboliza el término 'restauración'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construcción fí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stauración espiritual y soc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a polític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9: ¿Qué simboliza el término 'restauración' en el contexto de Nehemí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reconstrucción físi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restauración espiritual y soc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olo la polític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restauración en Nehemías abarca no solo la reconstrucción física de los muros, sino también la restauración espiritual (renovación del pacto, obediencia a la Ley) y social (justicia, organización comunitaria, pureza del pueblo). (Implícito en todo el libro)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2025-05-08T13:42:48Z</dcterms:created>
  <dcterms:modified xsi:type="dcterms:W3CDTF">2025-05-08T13:42:48Z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