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  <p:sldId id="339" r:id="rId86"/>
    <p:sldId id="340" r:id="rId87"/>
    <p:sldId id="341" r:id="rId88"/>
    <p:sldId id="342" r:id="rId89"/>
    <p:sldId id="343" r:id="rId90"/>
    <p:sldId id="344" r:id="rId91"/>
    <p:sldId id="345" r:id="rId92"/>
    <p:sldId id="346" r:id="rId93"/>
    <p:sldId id="347" r:id="rId94"/>
    <p:sldId id="348" r:id="rId95"/>
    <p:sldId id="349" r:id="rId96"/>
    <p:sldId id="350" r:id="rId97"/>
    <p:sldId id="351" r:id="rId98"/>
    <p:sldId id="352" r:id="rId99"/>
    <p:sldId id="353" r:id="rId100"/>
    <p:sldId id="354" r:id="rId101"/>
    <p:sldId id="355" r:id="rId102"/>
    <p:sldId id="356" r:id="rId103"/>
  </p:sldIdLst>
  <p:sldSz cx="9144000" cy="5143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slide" Target="slides/slide81.xml"/>
  <Relationship Id="rId84" Type="http://schemas.openxmlformats.org/officeDocument/2006/relationships/slide" Target="slides/slide82.xml"/>
  <Relationship Id="rId85" Type="http://schemas.openxmlformats.org/officeDocument/2006/relationships/slide" Target="slides/slide83.xml"/>
  <Relationship Id="rId86" Type="http://schemas.openxmlformats.org/officeDocument/2006/relationships/slide" Target="slides/slide84.xml"/>
  <Relationship Id="rId87" Type="http://schemas.openxmlformats.org/officeDocument/2006/relationships/slide" Target="slides/slide85.xml"/>
  <Relationship Id="rId88" Type="http://schemas.openxmlformats.org/officeDocument/2006/relationships/slide" Target="slides/slide86.xml"/>
  <Relationship Id="rId89" Type="http://schemas.openxmlformats.org/officeDocument/2006/relationships/slide" Target="slides/slide87.xml"/>
  <Relationship Id="rId90" Type="http://schemas.openxmlformats.org/officeDocument/2006/relationships/slide" Target="slides/slide88.xml"/>
  <Relationship Id="rId91" Type="http://schemas.openxmlformats.org/officeDocument/2006/relationships/slide" Target="slides/slide89.xml"/>
  <Relationship Id="rId92" Type="http://schemas.openxmlformats.org/officeDocument/2006/relationships/slide" Target="slides/slide90.xml"/>
  <Relationship Id="rId93" Type="http://schemas.openxmlformats.org/officeDocument/2006/relationships/slide" Target="slides/slide91.xml"/>
  <Relationship Id="rId94" Type="http://schemas.openxmlformats.org/officeDocument/2006/relationships/slide" Target="slides/slide92.xml"/>
  <Relationship Id="rId95" Type="http://schemas.openxmlformats.org/officeDocument/2006/relationships/slide" Target="slides/slide93.xml"/>
  <Relationship Id="rId96" Type="http://schemas.openxmlformats.org/officeDocument/2006/relationships/slide" Target="slides/slide94.xml"/>
  <Relationship Id="rId97" Type="http://schemas.openxmlformats.org/officeDocument/2006/relationships/slide" Target="slides/slide95.xml"/>
  <Relationship Id="rId98" Type="http://schemas.openxmlformats.org/officeDocument/2006/relationships/slide" Target="slides/slide96.xml"/>
  <Relationship Id="rId99" Type="http://schemas.openxmlformats.org/officeDocument/2006/relationships/slide" Target="slides/slide97.xml"/>
  <Relationship Id="rId100" Type="http://schemas.openxmlformats.org/officeDocument/2006/relationships/slide" Target="slides/slide98.xml"/>
  <Relationship Id="rId101" Type="http://schemas.openxmlformats.org/officeDocument/2006/relationships/slide" Target="slides/slide99.xml"/>
  <Relationship Id="rId102" Type="http://schemas.openxmlformats.org/officeDocument/2006/relationships/slide" Target="slides/slide100.xml"/>
  <Relationship Id="rId103" Type="http://schemas.openxmlformats.org/officeDocument/2006/relationships/slide" Target="slides/slide101.xml"/>
  <Relationship Id="rId104" Type="http://schemas.openxmlformats.org/officeDocument/2006/relationships/presProps" Target="presProps.xml"/>
  <Relationship Id="rId105" Type="http://schemas.openxmlformats.org/officeDocument/2006/relationships/viewProps" Target="viewProps.xml"/>
  <Relationship Id="rId10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124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1905000"/>
          <a:ext cx="7143750" cy="5238750"/>
          <a:chOff x="476250" y="1905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1905000"/>
            <a:ext cx="6667500" cy="1905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Quiz: 50 Preguntas sobre Nehemi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Qué oración hizo Nehemías al enterarse de la situación de su puebl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oración de agradecimien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oración de confes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oración de petici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0: ¿Qué legado dejó Nehemías para las generaciones futuras en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legado de desconfianz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legado de fe y perseveranci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legado de indiferenc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0: ¿Qué legado dejó Nehemías para las generaciones futuras en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legado de desconfianz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Un legado de fe y perseveranci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legado de indiferenc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dejó un legado de liderazgo piadoso, fe inquebrantable en Dios, oración ferviente, perseverancia frente a la adversidad, y un compromiso valiente con la justicia y la Palabra de Dios para la restauración de Su pueblo. (Nehemías 13:31b: 'Acuérdate de mí, Dios mío, para bien.'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Qué oración hizo Nehemías al enterarse de la situación de su puebl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oración de agradecimien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Una oración de confes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oración de petici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oró confesando los pecados de los hijos de Israel y pidiendo misericordia y éxito en su petición al rey. (Nehemías 1:5-11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Qué rey permitió a Nehemías regresar a Jerusalén y reconstruir los mur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i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rí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rtajerj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Qué rey permitió a Nehemías regresar a Jerusalén y reconstruir los mur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i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rí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rtajerj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rey Artajerjes fue quien permitió a Nehemías regresar a Jerusalén. (Nehemías 2:1-8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Qué solicitud hizo Nehemías al rey Artajerj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nero para el temp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rmiso para regresar a Jerusalé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opas para proteger Jerusalé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Qué solicitud hizo Nehemías al rey Artajerj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nero para el temp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ermiso para regresar a Jerusalé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opas para proteger Jerusalé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solicitó permiso para regresar a Jerusalén para reedificar la ciudad donde estaban los sepulcros de sus padres. (Nehemías 2:5-8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Cuánto tiempo estuvo Nehemías en Jerusalén para llevar a cabo la reconstrucci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oce años inicialme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es añ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torce añ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Cuánto tiempo estuvo Nehemías en Jerusalén para llevar a cabo la reconstrucci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oce años inicialme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es añ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torce añ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fue gobernador en la tierra de Judá desde el año veinte hasta el año treinta y dos del rey Artajerjes, es decir, doce años. Más tarde regresó a Jerusalén. (Nehemías 5:14, Nehemías 13:6-7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Qué obstáculos enfrentó Nehemías al comenzar la reconstrucción de los mur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lta de material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posición de enemig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sinterés del pueb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Qué obstáculos enfrentó Nehemías al comenzar la reconstrucción de los mur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lta de material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Oposición de enemig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sinterés del pueb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enfrentó la oposición de enemigos como Sanbalat horonita y Tobías el siervo amonita. (Nehemías 2:10, 19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Quién fue Nehemías y cuál era su ocupación antes de regresar a Jerusal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pero del re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cerdot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ofet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Quiénes fueron los principales opositores a la reconstrucción de los muros de Jerusal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filiste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nbalat y Tob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egipci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Quiénes fueron los principales opositores a la reconstrucción de los muros de Jerusal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filiste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anbalat y Tob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egipci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nbalat horonita, Tobías el siervo amonita y Gesem el árabe fueron los principales opositores a la obra de Nehemías. (Nehemías 2:19, Nehemías 4:1-3, 7-8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Cómo respondió Nehemías a las burlas y amenazas de sus opositor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rindi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ró y continuó trabajand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izo un trato con ell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Cómo respondió Nehemías a las burlas y amenazas de sus opositor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rindi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Oró y continuó trabajand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izo un trato con ell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oró a Dios y siguió adelante con la reconstrucción, implementando también medidas de defensa. (Nehemías 4:4-6, 9, 15-23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Qué estrategia utilizó Nehemías para motivar al pueblo a trabajar en la reconstrucci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omesas de recompens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cordarles la importancia de la ciuda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enaz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Qué estrategia utilizó Nehemías para motivar al pueblo a trabajar en la reconstrucci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omesas de recompens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Recordarles la importancia de la ciuda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enaz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motivó al pueblo recordándoles luchar por sus hermanos, sus hijos, sus hijas, sus mujeres y sus casas, y apelando a su fe en Dios. (Nehemías 4:14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Qué parte del muro fue reconstruida primer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puerta de las ovej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puerta del agu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puerta del merca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Qué parte del muro fue reconstruida primer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 puerta de las ovej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puerta del agu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puerta del merca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a puerta de las Ovejas fue una de las primeras secciones cuya reconstrucción se menciona, realizada por el sumo sacerdote Eliasib y sus hermanos los sacerdotes. (Nehemías 3:1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Cómo organizó Nehemías al pueblo para la reconstrucción de los mur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famili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tribu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ciudad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Cómo organizó Nehemías al pueblo para la reconstrucción de los mur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or famili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tribu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ciudad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organizó al pueblo por familias y grupos para trabajar en secciones específicas del muro, a menudo cerca de sus propias casas. (Nehemías 3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Quién fue Nehemías y cuál era su ocupación antes de regresar a Jerusal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opero del re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cerdot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ofet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era copero del rey Artajerjes, lo que le daba acceso a la corte real. (Nehemías 1:11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Qué simboliza la reconstrucción de los muros de Jerusalén en el contexto espiritu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unidad del pueb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protección divi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restauración del pact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Qué simboliza la reconstrucción de los muros de Jerusalén en el contexto espiritu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unidad del pueb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protección divi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 restauración del pact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a reconstrucción simboliza la restauración de la comunidad del pacto, la seguridad y la identidad del pueblo de Dios. (Implícito en todo el libro, ver Nehemías 9-10 sobre la renovación del pacto)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Qué papel jugaron los sacerdotes en la reconstrucción de los mur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tuvieron pap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yudaron en la construcc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ideraron la oraci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Qué papel jugaron los sacerdotes en la reconstrucción de los mur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tuvieron pap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yudaron en la construcc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ideraron la oraci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os sacerdotes, comenzando con el sumo sacerdote Eliasib, participaron activamente en la reconstrucción de los muros, especialmente la Puerta de las Ovejas. (Nehemías 3:1, 22, 28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Qué importancia tiene el registro de las familias que ayudaron en la reconstrucci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tiene importanc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uestra la unidad del pueb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 un registro históric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Qué importancia tiene el registro de las familias que ayudaron en la reconstrucci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tiene importanc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uestra la unidad del pueb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 un registro históric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registro de las familias muestra la unidad y el esfuerzo colectivo del pueblo, además de ser un importante registro histórico. (Nehemías 3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Cómo se describe la dedicación del muro en Nehemías 12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gran alegría y músic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tristez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n ceremoni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Cómo se describe la dedicación del muro en Nehemías 12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on gran alegría y músic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tristez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n ceremoni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a dedicación del muro se celebró con gran alegría, dos grandes coros de acción de gracias, instrumentos musicales y sacrificios. (Nehemías 12:27-43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Qué reformas espirituales implementó Nehemías al regresar a Jerusal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formas económic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formas de adorac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formas polític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Qué reformas espirituales implementó Nehemías al regresar a Jerusal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formas económic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Reformas de adorac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formas polític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implementó reformas para restaurar la observancia del sábado, el sostenimiento de los levitas y el templo, y la pureza del pueblo en cuanto a matrimonios mixtos. (Nehemías 13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Qué le llevó a Nehemías a preocuparse por la situación de Jerusal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destrucción del temp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noticia de su herman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falta de agu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Cómo se relaciona la lectura de la Ley con la renovación del pacto en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se relacion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 fundamental para la renovac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 solo un ritua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Cómo se relaciona la lectura de la Ley con la renovación del pacto en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se relacion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s fundamental para la renovac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 solo un ritua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a lectura de la Ley por Esdras fue esencial para que el pueblo entendiera los mandamientos de Dios, se arrepintiera y renovara su pacto con Él. (Nehemías 8-10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1: ¿Qué papel tuvo Esdras en la restauración espiritual del puebl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ingu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ideró la lectura de la Le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struyó el temp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1: ¿Qué papel tuvo Esdras en la restauración espiritual del puebl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ingu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ideró la lectura de la Le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struyó el temp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sdras, el sacerdote y escriba, lideró la lectura pública de la Ley de Moisés, lo que llevó al arrepentimiento y a la renovación del pacto. (Nehemías 8:1-9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2: ¿Qué significa el término 'pacto' en el contexto del libro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acuerdo entre rey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relación entre Dios y su pueb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tratado comercia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2: ¿Qué significa el término 'pacto' en el contexto del libro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acuerdo entre rey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 relación entre Dios y su pueb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tratado comercia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pacto se refiere al compromiso solemne y la relación especial entre Dios y el pueblo de Israel, basado en las promesas y mandamientos de Dios. (Nehemías 9:32-38, Nehemías 10:29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3: ¿Cómo se describe la alegría del pueblo al escuchar la lectura de la L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indiferenc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llanto y alegrí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enoj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3: ¿Cómo se describe la alegría del pueblo al escuchar la lectura de la L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indiferenc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on llanto y alegrí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enoj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pueblo lloró al escuchar las palabras de la Ley, reconociendo sus pecados, pero luego se les instruyó a regocijarse porque el gozo del Señor era su fortaleza. (Nehemías 8:9-12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4: ¿Qué promesas hizo el pueblo al renovar el pacto con D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hacer promes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bedecer la Le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struir más templ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4: ¿Qué promesas hizo el pueblo al renovar el pacto con D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hacer promes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Obedecer la Le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struir más templ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pueblo prometió andar en la Ley de Dios, no dar sus hijas a los pueblos de la tierra ni tomar sus hijas para sus hijos, guardar el sábado y sustentar el templo y a sus ministros. (Nehemías 10:29-39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Qué le llevó a Nehemías a preocuparse por la situación de Jerusal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destrucción del temp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 noticia de su herman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falta de agu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se preocupó al escuchar de su hermano Janani y otros hombres de Judá sobre la desolación de Jerusalén. (Nehemías 1:2-3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5: ¿Qué medidas tomó Nehemías para asegurar que el pueblo cumpliera con sus promes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tomó medid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tableció líderes y superviso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izo un cens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5: ¿Qué medidas tomó Nehemías para asegurar que el pueblo cumpliera con sus promes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tomó medid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stableció líderes y superviso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izo un cens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estableció líderes, confrontó el pecado directamente, purificó el templo y restauró el servicio de los levitas y la observancia del sábado. (Nehemías 13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6: ¿Cómo se abordó el problema de la opresión de los pobres en el libro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ignor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denunció y se corrigi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acept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6: ¿Cómo se abordó el problema de la opresión de los pobres en el libro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ignor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e denunció y se corrigi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acept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denunció la usura y la opresión de los pobres por parte de sus compatriotas ricos y les exigió que devolvieran los campos, viñedos y casas. (Nehemías 5:1-13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7: ¿Qué lección se puede aprender de la respuesta de Nehemías ante la injusticia soci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gnorar la injustic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ctuar con valentía y justici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ceptar la situaci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7: ¿Qué lección se puede aprender de la respuesta de Nehemías ante la injusticia soci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gnorar la injustic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ctuar con valentía y justici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ceptar la situaci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actuó con valentía, indignación y justicia al confrontar la opresión y defender a los pobres y necesitados. (Nehemías 5:6-13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8: ¿Qué importancia tiene el liderazgo de Nehemías en la reconstrucción y reform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tiene importanc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 fundamental para el éxit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 irrelevant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8: ¿Qué importancia tiene el liderazgo de Nehemías en la reconstrucción y reform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tiene importanc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s fundamental para el éxit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 irrelevant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liderazgo visionario, organizativo y piadoso de Nehemías fue crucial para motivar y guiar al pueblo en la reconstrucción de los muros y en las reformas espirituales y sociales. (Todo el libro de Nehemías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9: ¿Cómo se refleja la fe de Nehemías en su liderazg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se reflej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 través de la oración y acc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en su discurs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9: ¿Cómo se refleja la fe de Nehemías en su liderazg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se reflej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 través de la oración y acc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en su discurs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a fe de Nehemías se refleja en su constante oración, su dependencia de Dios y su acción decidida y valiente frente a la oposición y los desafíos. (Ej. Nehemías 1:4-11, 2:4, 4:4-5, 9, 20, 6:9, 14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Qué información recibió Nehemías sobre Jerusalén de sus herman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estaba en paz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estaba en ruin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había prosperida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0: ¿Qué simboliza el muro reconstruido en términos de identidad nacional y espiritu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d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protección y unidad del pueb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riqueza de Jerusalé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0: ¿Qué simboliza el muro reconstruido en términos de identidad nacional y espiritu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d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 protección y unidad del pueb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riqueza de Jerusalé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muro reconstruido simbolizaba la protección física, la seguridad, la restauración de la honra de Jerusalén y la unidad del pueblo de Israel como comunidad del pacto. (Nehemías 1:3, 2:17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1: ¿Qué desafíos enfrentó Nehemías al intentar mantener la unidad entre el puebl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sinteré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flictos intern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lta de recurs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1: ¿Qué desafíos enfrentó Nehemías al intentar mantener la unidad entre el puebl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sinteré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onflictos intern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lta de recurs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enfrentó conflictos internos como la opresión de los pobres por los nobles (Nehemías 5) y la influencia de aquellos que se habían casado con extranjeros (Nehemías 13:23-28)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2: ¿Cómo se manifiesta la importancia de la oración en la vida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es importa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 fundamental en cada decis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en momentos de crisi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2: ¿Cómo se manifiesta la importancia de la oración en la vida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es importa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s fundamental en cada decis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en momentos de crisi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oró constantemente: antes de actuar, durante los desafíos y después de los éxitos, mostrando que la oración era fundamental en cada etapa de su misión. (Nehemías 1:4-11, 2:4, 4:4-5, 4:9, 5:19, 6:9, 6:14, 13:14, 22, 29, 31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3: ¿Qué papel jugaron los profetas en el tiempo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jugaron ningún pap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uiaron al pueblo espiritualment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criticaro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3: ¿Qué papel jugaron los profetas en el tiempo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jugaron ningún pap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Guiaron al pueblo espiritualment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criticaro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Aunque el libro de Nehemías no se centra en la actividad profética como los libros de Ageo y Zacarías (que fueron anteriores), menciona a profetas como Semaías que intentaron engañarlo y a la profetisa Noadías. (Nehemías 6:10-14). Esdras también actuó en un rol de enseñanza similar al de un profeta. (Nehemías 8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4: ¿Cómo se describe la relación entre Nehemías y el pueblo de Jerusal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 desconfianz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 liderazgo y respet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 indiferenc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4: ¿Cómo se describe la relación entre Nehemías y el pueblo de Jerusal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 desconfianz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e liderazgo y respet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 indiferenc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ejerció un liderazgo fuerte y sacrificial, ganándose el respeto del pueblo, quienes en general cooperaron con sus directrices para la reconstrucción y la reforma. (Nehemías 2:18, 4:6, 5:1-13, Nehemías 8-10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Qué información recibió Nehemías sobre Jerusalén de sus herman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estaba en paz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Que estaba en ruin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había prosperida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recibió noticias de que las murallas de Jerusalén estaban destruidas y sus puertas quemadas a fuego. (Nehemías 1:3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5: ¿Qué enseñanzas sobre la perseverancia se pueden extraer del libro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ndirnos ante los obstácul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rseverar a pesar de las dificultad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esforzarn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5: ¿Qué enseñanzas sobre la perseverancia se pueden extraer del libro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ndirnos ante los obstácul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erseverar a pesar de las dificultad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esforzarn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y el pueblo perseveraron en la reconstrucción a pesar de la oposición externa (burlas, amenazas, conspiraciones) y los desafíos internos, mostrando la importancia de la perseverancia en la obra de Dios. (Nehemías 4, Nehemías 6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6: ¿Cómo se aborda el tema del arrepentimiento en el libro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se abord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 fundamental para la restaurac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se menciona al fina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6: ¿Cómo se aborda el tema del arrepentimiento en el libro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se abord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s fundamental para la restaurac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se menciona al fina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arrepentimiento es un tema clave, manifestado en la oración de confesión de Nehemías (Nehemías 1), la confesión del pueblo después de leer la Ley (Nehemías 9), y es fundamental para la restauración de su relación con Dios y la renovación del pacto. (Nehemías 9:1-38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7: ¿Qué importancia tiene la adoración en la vida del pueblo después de la reconstrucci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tiene importanc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 esencial para la vida espiritua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 solo un ritua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7: ¿Qué importancia tiene la adoración en la vida del pueblo después de la reconstrucci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tiene importanc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s esencial para la vida espiritua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 solo un ritua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a adoración, incluyendo la lectura de la Ley, la oración, la alabanza, la celebración de las fiestas y el sostenimiento del templo y sus servicios, fue central en la vida restaurada del pueblo. (Nehemías 8, 10:32-39, Nehemías 12:27-47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8: ¿Cómo se refleja la soberanía de Dios en los eventos narrados en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se reflej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 través de la provisión y protecc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en la oraci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8: ¿Cómo se refleja la soberanía de Dios en los eventos narrados en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se reflej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 través de la provisión y protecc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en la oraci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a soberanía de Dios se refleja en cómo Él movió el corazón del rey Artajerjes (Nehemías 2:8), protegió al pueblo de sus enemigos (Nehemías 4:15, 20) y prosperó la obra de reconstrucción (Nehemías 2:20, 6:16)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9: ¿Qué lecciones sobre la importancia de la comunidad se pueden aprender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comunidad no es importa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unidad y el trabajo en equipo son esencia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da uno debe trabajar so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9: ¿Qué lecciones sobre la importancia de la comunidad se pueden aprender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comunidad no es importa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 unidad y el trabajo en equipo son esencia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da uno debe trabajar so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mostró que la unidad (a pesar de los desafíos), la cooperación y el trabajo en equipo de toda la comunidad fueron esenciales para lograr la monumental tarea de reconstruir los muros en poco tiempo. (Nehemías 3, 4:6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Cómo reaccionó Nehemías al escuchar sobre la desolación de Jerusal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alegr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loró y ayun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gnoró la notic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0: ¿Cómo se describe la oposición que enfrentó Nehemías en términos de f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mo un desafío a la f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mo algo irrelevant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mo una prueba de debilida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0: ¿Cómo se describe la oposición que enfrentó Nehemías en términos de f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omo un desafío a la f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mo algo irrelevant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mo una prueba de debilida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a oposición que enfrentó Nehemías fue un desafío directo a su fe en la capacidad de Dios para cumplir Sus propósitos y a la determinación del pueblo, requiriendo una confianza constante en Dios. (Nehemías 4:14, 20, 6:9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1: ¿Qué simboliza el regreso de Nehemías a Jerusalén para el pueblo de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derro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esperanza y restaurac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pérdida de identida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1: ¿Qué simboliza el regreso de Nehemías a Jerusalén para el pueblo de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derro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 esperanza y restaurac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pérdida de identida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regreso de Nehemías y la subsecuente reconstrucción de los muros simbolizaron la esperanza, la restauración de la dignidad nacional, la seguridad y la continuación de la presencia y el favor de Dios con Su pueblo. (Nehemías 2:17-20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2: ¿Cómo se relaciona el libro de Nehemías con el libro de Esdr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n libros independient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bos tratan sobre la restauración del pueb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tienen relaci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2: ¿Cómo se relaciona el libro de Nehemías con el libro de Esdr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n libros independient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mbos tratan sobre la restauración del pueb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tienen relaci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libro de Nehemías es una continuación del libro de Esdras, y juntos forman una narrativa cohesiva sobre la restauración del pueblo judío en Jerusalén después del exilio babilónico, enfocándose Esdras más en la restauración del templo y la enseñanza de la Ley, y Nehemías en la reconstrucción de los muros y las reformas sociales. (Originalmente eran una sola obra en el canon hebreo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3: ¿Qué importancia tiene la restauración del templo en el contexto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tiene importanc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 fundamental para la adorac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 solo un edifici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3: ¿Qué importancia tiene la restauración del templo en el contexto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tiene importanc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s fundamental para la adorac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 solo un edifici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Aunque la restauración del templo ocurrió principalmente bajo Esdras (Esdras 1-6), su correcto funcionamiento y el sostenimiento de su personal y servicios fueron preocupaciones centrales para Nehemías, ya que el templo era el centro de la adoración y la vida espiritual del pueblo. (Nehemías 10:32-39, 13:4-14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4: ¿Cómo se aborda el tema de la pureza racial y espiritual en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ignor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enfatiza la importancia de la purez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es relevant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4: ¿Cómo se aborda el tema de la pureza racial y espiritual en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ignor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e enfatiza la importancia de la purez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es relevant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enfatizó la importancia de la pureza espiritual y la separación de influencias paganas, incluyendo la prohibición de matrimonios mixtos con extranjeros para preservar la identidad del pacto del pueblo. (Nehemías 9:2, 10:30, 13:1-3, 23-30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Cómo reaccionó Nehemías al escuchar sobre la desolación de Jerusal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alegr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loró y ayun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gnoró la notic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lloró, hizo duelo por algunos días, ayunó y oró delante del Dios de los cielos al escuchar la situación de su pueblo. (Nehemías 1:4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5: ¿Qué papel tuvo la música en la dedicación del mur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tuvo pap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e fundamental para la celebrac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se usó en el temp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5: ¿Qué papel tuvo la música en la dedicación del mur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tuvo pap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Fue fundamental para la celebrac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se usó en el temp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a música, con cantores, címbalos, salterios y cítaras, fue un elemento fundamental y gozoso en la ceremonia de dedicación del muro, con dos grandes coros de acción de gracias. (Nehemías 12:27-28, 31, 36, 38, 40-42, 45-46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6: ¿Cómo se describe la respuesta del pueblo a las reformas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resistenc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aceptación y alegrí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indiferenc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6: ¿Cómo se describe la respuesta del pueblo a las reformas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resistenc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on aceptación y alegrí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indiferenc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general, el pueblo respondió positivamente a las reformas, especialmente a la renovación del pacto y a la lectura de la Ley con llanto, arrepentimiento y luego gran alegría. Aunque Nehemías tuvo que ser firme en algunas ocasiones para corregir abusos. (Nehemías 8:9-12, 9:1-3, 10:28-29, 13:11-13, 17-22, 25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7: ¿Qué enseñanzas sobre la justicia se pueden extraer del libro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justicia no es importa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justicia debe ser defendi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justicia es solo un concept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7: ¿Qué enseñanzas sobre la justicia se pueden extraer del libro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justicia no es importa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 justicia debe ser defendi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justicia es solo un concept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enseña que la justicia social y económica debe ser defendida activamente, especialmente en favor de los pobres y oprimidos, y que los líderes tienen la responsabilidad de corregir la injusticia. (Nehemías 5:1-13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8: ¿Cómo se refleja la importancia de la memoria histórica en el libro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se reflej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 fundamental para la identidad del pueb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 irrelevant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8: ¿Cómo se refleja la importancia de la memoria histórica en el libro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se reflej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s fundamental para la identidad del pueb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 irrelevant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a memoria histórica es crucial, como se ve en la larga oración de confesión que repasa la historia de la relación de Dios con Israel (Nehemías 9:6-37), y en el uso de genealogías (Nehemías 7, 11, 12), para recordar las acciones de Dios y la identidad del puebl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9: ¿Qué simboliza el término 'restauración' en el contexto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reconstrucción físic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restauración espiritual y socia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la polític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9: ¿Qué simboliza el término 'restauración' en el contexto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reconstrucción físic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 restauración espiritual y socia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la polític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a restauración en Nehemías abarca no solo la reconstrucción física de los muros, sino también la restauración espiritual (renovación del pacto, obediencia a la Ley) y social (justicia, organización comunitaria, pureza del pueblo). (Implícito en todo el libro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101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2026-06-22T02:43:30Z</dcterms:created>
  <dcterms:modified xsi:type="dcterms:W3CDTF">2026-06-22T02:43:30Z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