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</p:sldIdLst>
  <p:sldSz cx="9144000" cy="51435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presProps" Target="presProps.xml"/>
  <Relationship Id="rId81" Type="http://schemas.openxmlformats.org/officeDocument/2006/relationships/viewProps" Target="viewProps.xml"/>
  <Relationship Id="rId8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0102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1905000"/>
          <a:ext cx="7143750" cy="5238750"/>
          <a:chOff x="476250" y="1905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1905000"/>
            <a:ext cx="6667500" cy="1905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Quiz: Quiz para jovenes (preguntas variadas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profeta tuvo que caminar desnudo y descalzo como símbolo de juicio sobr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5: ¿Qué profeta tuvo que caminar desnudo y descalzo como símbolo de juicio sobre Isra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Isaías realizó esta acción como un acto profético que simbolizaba la vergüenza que sufriría Egipto y Cush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mujer fue la madre de Sans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a mujer de Mano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ébo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6: ¿Qué mujer fue la madre de Sansó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La mujer de Manoá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ébor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la recibió un mensaje del ángel de Jehová anunciando el nacimiento de Sansón, quien sería un juez de Israe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rey de Judá fue conocido por su reforma religiosa y la restauración del culto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7: ¿Qué rey de Judá fue conocido por su reforma religiosa y la restauración del culto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sías encontró el libro de la Ley y llevó a cabo reformas para restaurar la adoración a Dios en Judá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apóstol fue conocido como el 'apóstol de los gentiles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8: ¿Qué apóstol fue conocido como el 'apóstol de los gentiles'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ablo dedicó su ministerio a llevar el evangelio a los no judíos, expandiendo el mensaje de Crist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libro de la Biblia contiene la historia de la creación del mun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9: ¿Qué libro de la Biblia contiene la historia de la creación del mund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Génesis narra cómo Dios creó el mundo en seis días y descansó en el séptim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l es el nombre del rey que consultó a la médium de End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profeta fue tragado por un pez grande y luego fue vomitado en tierra se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0: ¿Qué profeta fue tragado por un pez grande y luego fue vomitado en tierra sec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ás desobedeció a Dios y fue tragado por un pez, simbolizando la necesidad de arrepentimiento y obedienc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rey de Israel construyó un templo para Dios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1: ¿Qué rey de Israel construyó un templo para Dios en Jerusalén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omón construyó el Templo como un lugar de adoración y sacrificio a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apóstol negó a Jesús tres veces antes de que cantara el gal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2: ¿Qué apóstol negó a Jesús tres veces antes de que cantara el gal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d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edro, a pesar de su valentía, negó conocer a Jesús en un momento de miedo, pero luego se arrepintió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libro de la Biblia se centra en la vida de Job y su sufrimi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3: ¿Qué libro de la Biblia se centra en la vida de Job y su sufrimi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libro de Job trata sobre la fe y la perseverancia en medio del sufrimiento y la prueb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rey persa permitió a los judíos regresar a Jerusalén después del exil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í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tajerj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4: ¿Qué rey persa permitió a los judíos regresar a Jerusalén después del exili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i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rí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rtajerje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Ciro cumplió la profecía de Isaías al permitir que los judíos regresaran a su tierra y reconstruyeran el Temp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: ¿Cuál es el nombre del rey que consultó a la médium de End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, en su desesperación, buscó a una médium para consultar a Samuel, lo que fue un acto de desobediencia a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apóstol escribió la carta a los Hebr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5: ¿Qué apóstol escribió la carta a los Hebre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La carta a los Hebreos enfatiza la supremacía de Cristo y la importancia de la fe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fue la madre de Juan el Bautis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6: ¿Qué mujer fue la madre de Juan el Bautist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rí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Isab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na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Isabel fue una mujer piadosa que dio a luz a Juan, quien preparó el camino para Jesú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rey de Judá fue conocido por su idolatría y su rechazo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7: ¿Qué rey de Judá fue conocido por su idolatría y su rechazo a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nasés promovió la adoración a ídolos y cometió abominaciones, lo que llevó a la condena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rofeta tuvo una visión de un carro de fuego y fue llevado al ci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8: ¿Qué profeta tuvo una visión de un carro de fuego y fue llevado al ciel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l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ías fue llevado al cielo en un torbellino, simbolizando la presencia de Dios y su poder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libro de la Biblia se considera un poema de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 de los Canta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19: ¿Qué libro de la Biblia se considera un poema de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ntar de los Canta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libro es una celebración del amor entre un hombre y una mujer, simbolizando también el amor de Dios por su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profeta fue llamado desde el vientre de su m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póstol fue conocido por su amor y su enseñanza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0: ¿Qué apóstol fue conocido por su amor y su enseñanza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enfatiza la importancia del amor en la vida del creyente, reflejando el amor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rey de Israel fue conocido por su gran pecado y su arrepentimi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1: ¿Qué rey de Israel fue conocido por su gran pecado y su arrepentimiento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avid cometió adulterio y asesinato, pero se arrepintió sinceramente ant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libro de la Biblia habla sobre la guerra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fes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2: ¿Qué libro de la Biblia habla sobre la guerra espiritu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fesi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Génesi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ablo instruye a los creyentes sobre la armadura de Dios para enfrentar las fuerzas del ma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profeta fue llamado a predicar a Níniv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3: ¿Qué profeta fue llamado a predicar a Níniv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oná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onás fue enviado a advertir a Nínive sobre su inminente destrucció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é rey de Judá fue conocido por su fe y su oración a Dios en tiempos de cris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4: ¿Qué rey de Judá fue conocido por su fe y su oración a Dios en tiempos de cris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zequías confió en Dios y oró fervientemente cuando enfrentó la amenaza de Asir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: ¿Qué profeta fue llamado desde el vientre de su madre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erem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Dios designó a Jeremías como profeta antes de su nacimiento, mostrando su propósito divin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é libro de la Biblia contiene la historia de Ru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R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5: ¿Qué libro de la Biblia contiene la historia de Ru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Rut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libro de Rut narra la historia de lealtad y redención de Rut hacia su suegra Noemí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apóstol fue conocido por su fervor y su predicación en el día de Pentecost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6: ¿Qué apóstol fue conocido por su fervor y su predicación en el día de Pentecost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edro predicó con poder y miles se convirtieron en ese dí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rey de Israel fue conocido por su desobediencia y su rechazo a la palabra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7: ¿Qué rey de Israel fue conocido por su desobediencia y su rechazo a la palabra de Di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úl desobedeció las instrucciones de Dios, lo que llevó a su rechazo como rey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profeta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8: ¿Qué profeta tuvo una visión de un valle de huesos seco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Isa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a visión simboliza la restauración de Israel y la promesa de vida nuev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apóstol fue el herman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29: ¿Qué apóstol fue el hermano de Jesú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ntiag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ntiago, el hermano de Jesús, se convirtió en líder de la iglesia en Jerusalén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años vivió Matusalén, el hombre más longevo mencionado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00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69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é libro de la Biblia habla sobre la sabiduría y la locu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0: ¿Qué libro de la Biblia habla sobre la sabiduría y la locur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m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clesiastés reflexiona sobre la vida, la sabiduría y la futilidad de las cosas bajo el so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rey de Israel fue conocido por su gran pecado y su idolat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1: ¿Qué rey de Israel fue conocido por su gran pecado y su idolatrí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cab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cab promovió la adoración a Baal y se apartó de los caminos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é libro de la Biblia se centra en la vida de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t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úmer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2: ¿Qué libro de la Biblia se centra en la vida de Moisé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Éxod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Levític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Númer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Éxodo narra la liberación de Israel de la esclavitud en Egipto y la entrega de la Ley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profeta fue conocido por su mensaje de arrepentimiento y su llamado a la justicia soci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se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que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3: ¿Qué profeta fue conocido por su mensaje de arrepentimiento y su llamado a la justicia socia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Amó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Ose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iquea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Amós clamó por justicia y rectitud, denunciando la hipocresía de Israel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apóstol fue conocido por su viaje misionero a Asia Menor y Euro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4: ¿Qué apóstol fue conocido por su viaje misionero a Asia Menor y Europ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Pablo realizó varios viajes misioneros, estableciendo iglesias y predicando el evangeli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: ¿Cuántos años vivió Matusalén, el hombre más longevo mencionado en la Biblia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900 año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969 añ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1000 año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Matusalén es conocido por su longevidad, lo que refleja la gracia de Dios en la vida de los hombres antes del diluvi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libro de la Biblia contiene las visiones de Dani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5: ¿Qué libro de la Biblia contiene las visiones de Daniel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Danie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iel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Apocalipsi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l libro de Daniel incluye visiones proféticas sobre el futuro y la soberanía de Dios sobre las nacione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rey de Judá fue conocido por su fe y su oración a Dios en tiempos de cris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6: ¿Qué rey de Judá fue conocido por su fe y su oración a Dios en tiempos de crisi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Ezequí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osía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Manas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zequías confió en Dios y oró fervientemente cuando enfrentó la amenaza de Asiri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apóstol fue conocido por su amor y su enseñanza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7: ¿Qué apóstol fue conocido por su amor y su enseñanza sobre el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Juan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ablo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edro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Juan enfatiza la importancia del amor en la vida del creyente, reflejando el amor de Dios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é libro de la Biblia se considera un poema de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Cantar de los Canta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38: ¿Qué libro de la Biblia se considera un poema de amo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Cantar de los Cantare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Proverbios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Eclesiastés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Este libro es una celebración del amor entre un hombre y una mujer, simbolizando también el amor de Dios por su pueblo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rey de Israel fue conocido por su gran sabiduría y escribió Proverbios, Eclesiastés y Cantar de los Canta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F265C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476250" y="381000"/>
          <a:ext cx="7143750" cy="5238750"/>
          <a:chOff x="476250" y="381000"/>
          <a:chExt cx="7143750" cy="5238750"/>
        </a:xfrm>
      </p:grpSpPr>
      <p:sp>
        <p:nvSpPr>
          <p:cNvPr id="2" name=""/>
          <p:cNvSpPr txBox="1"/>
          <p:nvPr/>
        </p:nvSpPr>
        <p:spPr>
          <a:xfrm>
            <a:off x="476250" y="381000"/>
            <a:ext cx="6667500" cy="1714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gunta 4: ¿Qué rey de Israel fue conocido por su gran sabiduría y escribió Proverbios, Eclesiastés y Cantar de los Cantare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952500" y="1905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David]]></a:t>
            </a:r>
          </a:p>
        </p:txBody>
      </p:sp>
      <p:sp>
        <p:nvSpPr>
          <p:cNvPr id="4" name=""/>
          <p:cNvSpPr txBox="1"/>
          <p:nvPr/>
        </p:nvSpPr>
        <p:spPr>
          <a:xfrm>
            <a:off x="952500" y="2476500"/>
            <a:ext cx="5715000" cy="381000"/>
          </a:xfrm>
          <a:prstGeom prst="rect">
            <a:avLst/>
          </a:prstGeom>
          <a:solidFill>
            <a:srgbClr val="85B173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800" spc="0" u="none" cap="none">
                <a:solidFill>
                  <a:srgbClr val="008000">
                    <a:alpha val="100000"/>
                  </a:srgbClr>
                </a:solidFill>
                <a:latin typeface="Calibri"/>
              </a:rPr>
              <a:t><![CDATA[Salomón]]></a:t>
            </a:r>
          </a:p>
        </p:txBody>
      </p:sp>
      <p:sp>
        <p:nvSpPr>
          <p:cNvPr id="5" name=""/>
          <p:cNvSpPr txBox="1"/>
          <p:nvPr/>
        </p:nvSpPr>
        <p:spPr>
          <a:xfrm>
            <a:off x="952500" y="3048000"/>
            <a:ext cx="5715000" cy="381000"/>
          </a:xfrm>
          <a:prstGeom prst="rect">
            <a:avLst/>
          </a:prstGeom>
          <a:solidFill>
            <a:srgbClr val="FFFFFF">
              <a:alpha val="100000"/>
            </a:srgbClr>
          </a:solidFill>
          <a:ln w="12700" cap="flat" cmpd="sng" algn="ctr">
            <a:solidFill>
              <a:srgbClr val="CCCCCC">
                <a:alpha val="100000"/>
              </a:srgbClr>
            </a:solidFill>
            <a:prstDash val="solid"/>
            <a:round/>
            <a:headEnd type="none" w="med" len="med"/>
            <a:tailEnd type="none" w="med" len="med"/>
          </a:ln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600" spc="0" u="none" cap="none">
                <a:solidFill>
                  <a:srgbClr val="757575">
                    <a:alpha val="100000"/>
                  </a:srgbClr>
                </a:solidFill>
                <a:latin typeface="Calibri"/>
              </a:rPr>
              <a:t><![CDATA[Saúl]]></a:t>
            </a:r>
          </a:p>
        </p:txBody>
      </p:sp>
      <p:sp>
        <p:nvSpPr>
          <p:cNvPr id="6" name=""/>
          <p:cNvSpPr txBox="1"/>
          <p:nvPr/>
        </p:nvSpPr>
        <p:spPr>
          <a:xfrm>
            <a:off x="476250" y="4000500"/>
            <a:ext cx="6667500" cy="952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Explicación: Salomón es famoso por su sabiduría, que le fue otorgada por Dios, y por sus escritos que ofrecen enseñanzas sobre la vida.]]></a:t>
            </a:r>
          </a:p>
        </p:txBody>
      </p:sp>
      <p:sp>
        <p:nvSpPr>
          <p:cNvPr id="7" name=""/>
          <p:cNvSpPr txBox="1"/>
          <p:nvPr/>
        </p:nvSpPr>
        <p:spPr>
          <a:xfrm>
            <a:off x="476250" y="4762500"/>
            <a:ext cx="6667500" cy="4762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F8F9FA">
                    <a:alpha val="100000"/>
                  </a:srgbClr>
                </a:solidFill>
                <a:latin typeface="Calibri"/>
              </a:rPr>
              <a:t><![CDATA[Preparado por recursos-biblicos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5">
  <a:themeElements>
    <a:clrScheme name="Theme9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2026-08-06T05:27:04Z</dcterms:created>
  <dcterms:modified xsi:type="dcterms:W3CDTF">2026-08-06T05:27:04Z</dcterms:modified>
  <dc:title>Untitled Presentation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