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030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para jovenes (preguntas variada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realizó esta acción como un acto profético que simbolizaba la vergüenza que sufriría Egipto y Cush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la recibió un mensaje del ángel de Jehová anunciando el nacimiento de Sansón, quien sería un juez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ías encontró el libro de la Ley y llevó a cabo reformas para restaurar la adoración a Dios en Jud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dedicó su ministerio a llevar el evangelio a los no judíos, expandiendo el mensaje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narra cómo Dios creó el mundo en seis días y descansó en el sépti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desobedeció a Dios y fue tragado por un pez, simbolizando la necesidad de arrepentimiento y obedien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construyó el Templo como un lugar de adoración y sacrificio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, a pesar de su valentía, negó conocer a Jesús en un momento de miedo, pero luego se arrepin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Job trata sobre la fe y la perseverancia en medio del sufrimiento y la prueb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iro cumplió la profecía de Isaías al permitir que los judíos regresaran a su tierra y reconstruyeran el Temp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, en su desesperación, buscó a una médium para consultar a Samuel, lo que fue un acto de desobediencia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carta a los Hebreos enfatiza la supremacía de Cristo y la importancia de la f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bel fue una mujer piadosa que dio a luz a Juan, quien preparó el camino para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nasés promovió la adoración a ídolos y cometió abominaciones, lo que llevó a la conden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ías fue llevado al cielo en un torbellino, simbolizando la presencia de Dios y su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metió adulterio y asesinato, pero se arrepintió sinceramente ant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instruye a los creyentes sobre la armadura de Dios para enfrentar las fuerzas del ma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fue enviado a advertir a Nínive sobre su inminente destrucc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designó a Jeremías como profeta antes de su nacimiento, mostrando su propósito di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Rut narra la historia de lealtad y redención de Rut hacia su suegra Noem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 predicó con poder y miles se convirtieron en ese d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s instrucciones de Dios, lo que llevó a su rechazo como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visión simboliza la restauración de Israel y la promesa de vida nue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tiago, el hermano de Jesús, se convirtió en líder de la iglesia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reflexiona sobre la vida, la sabiduría y la futilidad de las cosas bajo el s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ab promovió la adoración a Baal y se apartó de los camin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narra la liberación de Israel de la esclavitud en Egipto y la entrega de la L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mós clamó por justicia y rectitud, denunciando la hipocresía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realizó varios viajes misioneros, estableciendo iglesias y predicando el evangel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usalén es conocido por su longevidad, lo que refleja la gracia de Dios en la vida de los hombres antes del diluv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Daniel incluye visiones proféticas sobre el futuro y la soberanía de Dios sobr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es famoso por su sabiduría, que le fue otorgada por Dios, y por sus escritos que ofrecen enseñanzas sobre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2025-12-06T09:51:03Z</dcterms:created>
  <dcterms:modified xsi:type="dcterms:W3CDTF">2025-12-06T09:51:03Z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