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96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edicina y sal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2:2 menciona que las hojas del Árbol de la Vida son para la sanidad d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osenses 4:14 menciona a Lucas como el médico am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8 menciona que Jacob enfermó antes de mori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evítico 11 detalla qué animales son considerados inmundos según la ley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33:24 dice que en la Nueva Jerusalén nadie dirá 'Estoy enferm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4:24 afirma que Jesús sanaba toda clase de enfermedades y dolenci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9 menciona que, después del diluvio, Dios permitió a Noé y su familia comer carn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Timoteo 5:23 dice que Pablo aconsejó a Timoteo beber un poco de vino por sus frecuentes enfermedades estomacal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 relata cómo Daniel y sus compañeros se alimentaban solo de verduras en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 menciona que el rey David no lograba entrar en calor, incluso cubriéndose con rop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20:7, Isaías ordenó aplicar una pasta de higos sobre la llaga del rey Ezequías y este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rónicas 16:12 menciona que el rey Asa enfermó de los pies y buscó a los médicos en lugar de confiar en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5:26 relata que esta mujer había gastado todo en médicos sin encontrar cura, hasta que tocó el manto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9:12 dice que Jesús afirmó que los sanos no necesitan médico, sino los enferm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relata cómo el buen samaritano vendó las heridas del hombre herido, aplicando aceite y vino, lo que era un método común de curación en la épo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:2-4 menciona que Ocozías consultó a Baal-zebub, dios de Ecrón, sobre su recuperación, y Dios decretó su muerte por no haber buscado a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0:9-10 relata que Eutico se durmió durante la predicación de Pablo, cayó desde un tercer piso y murió, pero Pablo lo abrazó y Dios lo devolvió a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5:13 dice que el corazón alegre hermosea el rostro y que la tristeza del corazón quebranta el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28:8 se menciona que Pablo oró por el padre de Publio, quien tenía fiebre y disentería, y lo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2 relata cómo Naamán menospreció el río Jordán comparándolo con Abana y Farfar, pero finalmente obedeció y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2025-12-19T21:29:05Z</dcterms:created>
  <dcterms:modified xsi:type="dcterms:W3CDTF">2025-12-19T21:29:05Z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