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presProps" Target="presProps.xml"/>
  <Relationship Id="rId55" Type="http://schemas.openxmlformats.org/officeDocument/2006/relationships/viewProps" Target="viewProps.xml"/>
  <Relationship Id="rId5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9002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25 preguntas acerca de la Biblia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de estos jueces era zurdo segú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ft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toni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de estos jueces era zurdo segú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ft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toni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eces 3:15 describe a Aod como un hombre zurdo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ién eliminó a la familia real cuando supo la muerte de su hijo el Rey, sobreviviendo uno de sus niet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eb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bi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ién eliminó a la familia real cuando supo la muerte de su hijo el Rey, sobreviviendo uno de sus niet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eb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bi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tal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11:1-2 narra cómo Atalía intentó eliminar a toda la descendencia real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A quiénes les seguía una muchacha con un espíritu de adivin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Bernab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rnabé y Marc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 y 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Sil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A quiénes les seguía una muchacha con un espíritu de adivin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Bernab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rnabé y Marc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 y 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 y Sil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6:16-18 describe a la joven adivina que seguía a Pablo y Sila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Cómo se llamaba el rey de Israel que sacrificó en el fuego a su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ca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cim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Cómo se llamaba el rey de Israel que sacrificó en el fuego a su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ca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az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cim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16:3 menciona que Acaz sacrificó a su hijo en el fuego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hijo de Jacob no se menciona entre las tribus selladas de Apocalipsis 7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ftal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hijo de Jacob no se menciona entre las tribus selladas de Apocalipsis 7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ftal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7 omite a la tribu de Dan en la lista de tribus sellada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ntos hijos de David registra 1 de Crónicas 3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tenía una cabellera que pesaba más de 2 kil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s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n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tenía una cabellera que pesaba más de 2 kil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s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n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Samuel 14:26 menciona que el cabello de Absalón pesaba 200 siclo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Antes de morir tomó leche y luego su cabeza fue atravesada por una estaca, ¿quién fu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ísa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no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b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b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Antes de morir tomó leche y luego su cabeza fue atravesada por una estaca, ¿quién fu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ísa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no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b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b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eces 4:19-21 relata cómo Jael mató a Sísara con una estaca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personaje fue motivo de separación entre Pablo y Bernabé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mot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personaje fue motivo de separación entre Pablo y Bernabé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c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mot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5:37-39 describe el desacuerdo entre Pablo y Bernabé por Marco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ién dijo? 'Si me ayudas a vencer a los amonitas, entonces al regresar victorioso te haré una ofrenda. La ofrenda será la primera persona que salga de mi casa a recibirme cuando yo regrese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le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ft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ién dijo? 'Si me ayudas a vencer a los amonitas, entonces al regresar victorioso te haré una ofrenda. La ofrenda será la primera persona que salga de mi casa a recibirme cuando yo regrese'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le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ft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eces 11:30-31 describe el voto de Jefté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hurtó los ídolos de su pad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sab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hurtó los ídolos de su pad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sab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31:19 menciona que Raquel robó los ídolos de su padre Labán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ntos hijos de David registra 1 de Crónicas 3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de Crónicas 3:1-9 menciona 17 hijos de David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rey envió a matar a su hermano por intentar usurpar su tro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obo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on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rey envió a matar a su hermano por intentar usurpar su tro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obo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on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2:24-25 relata cómo Salomón ordenó la muerte de Adonía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personaje del Antiguo Testamento mató a los 70 hijos de su pad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mele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oba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oam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personaje del Antiguo Testamento mató a los 70 hijos de su pad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imele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oba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oam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eces 9:5 menciona que Abimelec mató a sus 70 hermano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Cómo se llamaba el esclavo que huyó de su señor a quien Pablo defend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s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íqu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quip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nésim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Cómo se llamaba el esclavo que huyó de su señor a quien Pablo defend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s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íqu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quip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nésim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ilemón 1:10-12 menciona a Onésimo como el esclavo fugitivo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enes sostenían las manos de Moisés cuando se cansaban en la guerra contra Ama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 y Hu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 y Hu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 y Josu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 y Josu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enes sostenían las manos de Moisés cuando se cansaban en la guerra contra Ama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arón y Hu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 y Hu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 y Josu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 y Josu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Éxodo 17:12, Aarón y Hur sostenían las manos de Moisés para que Israel prevaleciera en la batalla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A quién le dijo Natanael: ¿De Nazaret puede salir algo de bue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rtolom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code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elip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m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A quién le dijo Natanael: ¿De Nazaret puede salir algo de bue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rtolom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code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elip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m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Juan 1:46, Natanael expresó su duda sobre Nazaret cuando Felipe le habló de Jesú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Cuál de estos salmos escribió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4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Cuántos hijos tuvo Abrahám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Cuántos hijos tuvo Abrahám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Génesis 25:1-2, Abraham tuvo ocho hijos en total: Isaac, Ismael y seis hijos con Cetura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"Y fue el fuerte Caleb quien mató a seiscientos hombres de los filisteos con una aguijada de bueyes"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"Y fue el fuerte Caleb quien mató a seiscientos hombres de los filisteos con una aguijada de bueyes"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Jueces 3:31, fue Samgar, no Caleb, quien mató a seiscientos filisteos con una aguijada de bueyes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"Y Ocozías cayó por la ventana de una sala de la casa que tenía en Samaria, murió y en su lugar reinó Jehú"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"Y Ocozías cayó por la ventana de una sala de la casa que tenía en Samaria, murió y en su lugar reinó Jehú"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2 Reyes 1:2-17, Ocozías cayó por una celosía, murió, pero en su lugar reinó Joram, no Jehú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Proverbios dice: "Seis cosas aborrece Jehová, y aun siete abomina su alma: Los ojos altivos, la lengua mentirosa..."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Proverbios dice: "Seis cosas aborrece Jehová, y aun siete abomina su alma: Los ojos altivos, la lengua mentirosa..."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Proverbios 6:16-17, efectivamente Jehová aborrece estas cosas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El salmo 18 de David también se registra en 2 de Samuel 18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El salmo 18 de David también se registra en 2 de Samuel 18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18 también se encuentra en 2 Samuel 22, no en el capítulo 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Cuál de estos salmos escribió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9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4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Salmo 90 es atribuido a Moisés según su encabezado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Fue Tubal-Caín el artífice de toda obra de bronce y hierr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Fue Tubal-Caín el artífice de toda obra de bronce y hierr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ERDADE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Génesis 4:22, Tubal-Caín fue el primer herrero de la historia, trabajando con bronce y hierro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ién dijo: 'Si le place al rey, y tu siervo ha hallado gracia delante de ti, envíame a Judá, a la ciudad de los sepulcros de mis padres, y la reedificaré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hem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laqu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dr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iad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ién dijo: 'Si le place al rey, y tu siervo ha hallado gracia delante de ti, envíame a Judá, a la ciudad de los sepulcros de mis padres, y la reedificaré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ehem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laqu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dr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iad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2:5 muestra esta petición hecha al rey Artajerje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ienes hacen heder y dar mal olor al perfume del perfumista según Eclesiastés 10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necios que son honr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gusa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icos que se exalt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moscas muer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ienes hacen heder y dar mal olor al perfume del perfumista según Eclesiastés 10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necios que son honr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gusa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icos que se exalt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s moscas muer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clesiastés 10:1 menciona que las moscas muertas corrompen el perfume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2025-06-15T11:11:02Z</dcterms:created>
  <dcterms:modified xsi:type="dcterms:W3CDTF">2025-06-15T11:11:02Z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