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45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25 preguntas acerca de la Bibl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3:15 describe a Aod como un hombre zur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1:1-2 narra cómo Atalía intentó eliminar a toda la descendencia rea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6:16-18 describe a la joven adivina que seguía a Pablo y Sil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6:3 menciona que Acaz sacrificó a su hijo en el fueg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7 omite a la tribu de Dan en la lista de tribus sella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Samuel 14:26 menciona que el cabello de Absalón pesaba 200 sicl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4:19-21 relata cómo Jael mató a Sísara con una estac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5:37-39 describe el desacuerdo entre Pablo y Bernabé por Marc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11:30-31 describe el voto de Jefté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1:19 menciona que Raquel robó los ídolos de su padre Labá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de Crónicas 3:1-9 menciona 17 hijos de David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2:24-25 relata cómo Salomón ordenó la muerte de Adoní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9:5 menciona que Abimelec mató a sus 70 herman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ilemón 1:10-12 menciona a Onésimo como el esclavo fugitiv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Éxodo 17:12, Aarón y Hur sostenían las manos de Moisés para que Israel prevaleciera en la batall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an 1:46, Natanael expresó su duda sobre Nazaret cuando Felipe le habló de Jesú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25:1-2, Abraham tuvo ocho hijos en total: Isaac, Ismael y seis hijos con Cetu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eces 3:31, fue Samgar, no Caleb, quien mató a seiscientos filisteos con una aguijada de buey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2 Reyes 1:2-17, Ocozías cayó por una celosía, murió, pero en su lugar reinó Joram, no Jehú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Proverbios 6:16-17, efectivamente Jehová aborrece estas cos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8 también se encuentra en 2 Samuel 22, no en el capítulo 18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90 es atribuido a Moisés según su encabeza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4:22, Tubal-Caín fue el primer herrero de la historia, trabajando con bronce y hierr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2:5 muestra esta petición hecha al rey Artajerj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10:1 menciona que las moscas muertas corrompen el perfum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2026-04-19T20:11:49Z</dcterms:created>
  <dcterms:modified xsi:type="dcterms:W3CDTF">2026-04-19T20:11:49Z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