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37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1905000"/>
          <a:ext cx="7143750" cy="5238750"/>
          <a:chOff x="476250" y="1905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1905000"/>
            <a:ext cx="6667500" cy="1905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Quiz: Cuánto sabes sobre el libro de Éxodo (Nivel Fácil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: ¿Qué adjetivo usó la esposa de Moisés después de tener que circuncidar al hij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poso sanguinari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rido cru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ijo de Belia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: ¿Qué adjetivo usó la esposa de Moisés después de tener que circuncidar al hij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sposo sanguinari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rido cru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ijo de Belia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4:25-26 - Séfora dijo 'esposo de sangre' a Moisés después de la circuncisión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: ¿Cuál fue la primera señal que Moisés y Aarón realizaron ante el faraó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astón en serpien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gua en sangr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no lepros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: ¿Cuál fue la primera señal que Moisés y Aarón realizaron ante el faraó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Bastón en serpien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gua en sangr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no lepros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7:10 - Aarón echó su vara delante del faraón, y se convirtió en culebr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: ¿Cuánto tiempo duró la primera plaga del Nilo convertido en sangr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7 d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0 dí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5 d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: ¿Cuánto tiempo duró la primera plaga del Nilo convertido en sangr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7 d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0 dí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5 d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7:25 - La plaga del agua convertida en sangre duró siete día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8: ¿A partir de qué plaga los magos no pudieron imitar los signos que hacía Moisé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ngost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sc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ioj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8: ¿A partir de qué plaga los magos no pudieron imitar los signos que hacía Moisé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ngost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sc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ioj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8:18-19 - Los magos no pudieron imitar la plaga de los piojos y dijeron: 'Esto es dedo de Dios'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9: ¿Un viento alejó la plaga de langostas y las lanzó a dónd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esiert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r Roj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i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9: ¿Un viento alejó la plaga de langostas y las lanzó a dónd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esiert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Mar Roj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i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10:19 - Un viento occidental muy fuerte arrojó las langostas al Mar Roj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: ¿Qué excusa dieron las parteras al faraón por no cumplir la orden de matar a los niños hebre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hijos nacían antes de que llegara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ueron expulsadas de las cas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taban enferm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0: ¿Qué fiesta religiosa surgió con la salida de los judíos de Egipt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Yom Kipu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ntecosté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scu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0: ¿Qué fiesta religiosa surgió con la salida de los judíos de Egipt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Yom Kipu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ntecosté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ascu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12:14 - La Pascua se instituyó como memorial de la liberación de Egipt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1: ¿Qué hicieron Moisés y el pueblo al cruzar el Mar Roj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struyeron un alt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ntaron un cántic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rmaron las tiend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1: ¿Qué hicieron Moisés y el pueblo al cruzar el Mar Roj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struyeron un alt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Cantaron un cántic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rmaron las tiend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15:1 - Moisés y los hijos de Israel cantaron un cántico al Señor celebrando la victori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2: ¿En qué día de la semana se podía recoger el maná en doble porció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iern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ábad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oming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2: ¿En qué día de la semana se podía recoger el maná en doble porció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Viern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ábad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oming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16:22-26 - El viernes recogían doble porción porque el sábado era día de repos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3: ¿Qué rey fue el primero en combatir a Israel en guerr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ale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g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alac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3: ¿Qué rey fue el primero en combatir a Israel en guerr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male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g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alac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17:8 - Amalec vino y peleó contra Israel en Refidim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4: ¿Quién aconsejó formar líderes entre el pueblo para ayudar a Moisé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obab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t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ar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4: ¿Quién aconsejó formar líderes entre el pueblo para ayudar a Moisé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obab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et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ar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18:17-24 - Jetró aconsejó a Moisés delegar responsabilidades a otros lídere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: ¿Qué excusa dieron las parteras al faraón por no cumplir la orden de matar a los niños hebre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os hijos nacían antes de que llegara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ueron expulsadas de las cas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taban enferm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1:19 - Las parteras dijeron que las mujeres hebreas eran fuertes y daban a luz antes de que ellas llegaran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5: ¿En qué capítulo de Éxodo están los 10 mandamient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0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20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30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5: ¿En qué capítulo de Éxodo están los 10 mandamient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0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20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30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20 - Es donde Dios entrega los Diez Mandamientos al pueblo de Israel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6: ¿Qué debía ocurrir si alguien dañaba el ojo de un esclav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enía que sacrificar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enía que liberar al esclav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enía que pagar una mult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6: ¿Qué debía ocurrir si alguien dañaba el ojo de un esclav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enía que sacrificar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Tenía que liberar al esclav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enía que pagar una mult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21:26 - Si el amo dañaba el ojo de su esclavo, debía darle la libertad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7: ¿Qué se hacía con un esclavo que no quería dejar a su am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rforaban su orej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rcaban su braz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rcaban su piern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7: ¿Qué se hacía con un esclavo que no quería dejar a su am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erforaban su orej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rcaban su braz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rcaban su piern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21:6 - Era llevado ante los jueces y se le perforaba la oreja como señal de compromiso etern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8: ¿Cuál es el 4º mandamiento de la le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onrar padre y mad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tomar el nombre de Dios en van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uardar el sábad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8: ¿Cuál es el 4º mandamiento de la le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onrar padre y mad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tomar el nombre de Dios en van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Guardar el sábad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20:8-11 - El cuarto mandamiento es 'Acuérdate del día de reposo para santificarlo'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9: ¿Quién debía traer ofrendas para construir el Santuari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extranjer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Quien sintiera en el coraz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olo los levit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9: ¿Quién debía traer ofrendas para construir el Santuari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extranjer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Quien sintiera en el coraz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olo los levit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25:2 - Dios pidió ofrendas voluntarias de todo aquel cuyo corazón lo movier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: ¿A qué lugar huyó Moisés después de matar al egipci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ierra de los filiste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nte Horeb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ierra de Madiá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0: ¿Qué sacrificio se requería diariamente en el santuari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 cordero en la mañana y 1 en la tard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nes sin levadur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frenda de libaci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0: ¿Qué sacrificio se requería diariamente en el santuari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1 cordero en la mañana y 1 en la tard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nes sin levadur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frenda de libaci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29:38-39 - Cada día debían ofrecer dos corderos, uno en la mañana y otro en la tarde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: ¿A qué lugar huyó Moisés después de matar al egipci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ierra de los filiste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nte Horeb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Tierra de Madiá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2:15 - Moisés huyó a la tierra de Madián porque el faraón procuraba matarl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: ¿Cuál es el nombre de la esposa de Moisé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zena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éfor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iriam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: ¿Cuál es el nombre de la esposa de Moisé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zena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éfor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iriam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2:21 - Moisés se casó con Séfora, hija de Jetro, sacerdote de Madián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: ¿Cuál de estos NO fue un signo que Dios pidió que Moisés hiciera ante los ancian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ransformar la vara en serpien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vertir el agua en sangr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ncender fuego con el bast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: ¿Cuál de estos NO fue un signo que Dios pidió que Moisés hiciera ante los ancian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ransformar la vara en serpien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vertir el agua en sangr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ncender fuego con el bast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4:1-9 - Dios le dio tres señales, pero encender fuego con el bastón no fue una de ella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2026-08-06T03:38:04Z</dcterms:created>
  <dcterms:modified xsi:type="dcterms:W3CDTF">2026-08-06T03:38:04Z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