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slide" Target="slides/slide180.xml"/>
  <Relationship Id="rId183" Type="http://schemas.openxmlformats.org/officeDocument/2006/relationships/slide" Target="slides/slide181.xml"/>
  <Relationship Id="rId184" Type="http://schemas.openxmlformats.org/officeDocument/2006/relationships/slide" Target="slides/slide182.xml"/>
  <Relationship Id="rId185" Type="http://schemas.openxmlformats.org/officeDocument/2006/relationships/slide" Target="slides/slide183.xml"/>
  <Relationship Id="rId186" Type="http://schemas.openxmlformats.org/officeDocument/2006/relationships/slide" Target="slides/slide184.xml"/>
  <Relationship Id="rId187" Type="http://schemas.openxmlformats.org/officeDocument/2006/relationships/slide" Target="slides/slide185.xml"/>
  <Relationship Id="rId188" Type="http://schemas.openxmlformats.org/officeDocument/2006/relationships/slide" Target="slides/slide186.xml"/>
  <Relationship Id="rId189" Type="http://schemas.openxmlformats.org/officeDocument/2006/relationships/slide" Target="slides/slide187.xml"/>
  <Relationship Id="rId190" Type="http://schemas.openxmlformats.org/officeDocument/2006/relationships/slide" Target="slides/slide188.xml"/>
  <Relationship Id="rId191" Type="http://schemas.openxmlformats.org/officeDocument/2006/relationships/slide" Target="slides/slide189.xml"/>
  <Relationship Id="rId192" Type="http://schemas.openxmlformats.org/officeDocument/2006/relationships/slide" Target="slides/slide190.xml"/>
  <Relationship Id="rId193" Type="http://schemas.openxmlformats.org/officeDocument/2006/relationships/slide" Target="slides/slide191.xml"/>
  <Relationship Id="rId194" Type="http://schemas.openxmlformats.org/officeDocument/2006/relationships/slide" Target="slides/slide192.xml"/>
  <Relationship Id="rId195" Type="http://schemas.openxmlformats.org/officeDocument/2006/relationships/slide" Target="slides/slide193.xml"/>
  <Relationship Id="rId196" Type="http://schemas.openxmlformats.org/officeDocument/2006/relationships/slide" Target="slides/slide194.xml"/>
  <Relationship Id="rId197" Type="http://schemas.openxmlformats.org/officeDocument/2006/relationships/slide" Target="slides/slide195.xml"/>
  <Relationship Id="rId198" Type="http://schemas.openxmlformats.org/officeDocument/2006/relationships/slide" Target="slides/slide196.xml"/>
  <Relationship Id="rId199" Type="http://schemas.openxmlformats.org/officeDocument/2006/relationships/slide" Target="slides/slide197.xml"/>
  <Relationship Id="rId200" Type="http://schemas.openxmlformats.org/officeDocument/2006/relationships/presProps" Target="presProps.xml"/>
  <Relationship Id="rId201" Type="http://schemas.openxmlformats.org/officeDocument/2006/relationships/viewProps" Target="viewProps.xml"/>
  <Relationship Id="rId20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99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Más de 90 preguntas libro de Daniel 1-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En qué año del reinado de Joacim sitió Nabucodonosor a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imer añ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gundo añ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rcer a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rto añ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En qué año del reinado de Joacim sitió Nabucodonosor a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imer añ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gundo añ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ercer a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rto añ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1 indica que Nabucodonosor sitió Jerusalén en el tercer año del reinado de Joacim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Nabucodonosor se llevó todos los utensilios de la casa de Dios? ¿Falso o verdade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Nabucodonosor se llevó todos los utensilios de la casa de Dios? ¿Falso o verdade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2 aclara que Nabucodonosor se llevó 'parte de los utensilios de la casa de Dios', no tod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Mencione tres características que los jóvenes hebreos debían poseer para estar en el palacio del rey cald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n tacha, buen parecer, enseñados en toda sabidu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tes, valientes, leal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cos, nobles, habla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ábiles en la guerra, buenos jinetes, expertos en lengu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Mencione tres características que los jóvenes hebreos debían poseer para estar en el palacio del rey cald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n tacha, buen parecer, enseñados en toda sabidu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tes, valientes, leal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cos, nobles, habla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ábiles en la guerra, buenos jinetes, expertos en lengu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4 menciona varias características, entre ellas: no hubiese tacha, buen parecer, enseñado en toda sabiduría, sabios en ciencia, de buen entendimiento e idóneo para estar en el pala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El personaje Aspenaz er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palacio del re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ejérci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sclav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952500" y="4191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harén del r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El personaje Aspenaz er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palacio del re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ejérci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sclav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952500" y="4191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harén del r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3, 7, 10 identifica a Aspenaz como el jefe de los eunucos del re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Melsar fue colocado para cuidar a los hebreos po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sa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dra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Melsar fue colocado para cuidar a los hebreos po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sa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spen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dra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11 indica que Melsar fue puesto por el jefe de los eunucos (Aspenaz) para cuidar a los hebre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Cuántos años debían estar en el palacio del rey para aprender letras y la lengua calde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ñ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s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tro añ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Cuántos años debían estar en el palacio del rey para aprender letras y la lengua calde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ñ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s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res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tro añ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Daniel 1:4-5, el período de aprendizaje en el palacio era de tres añ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Cuántas veces mejores halló el rey a los 4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vec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ete vec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z ve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ce ve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Cuántas veces mejores halló el rey a los 4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vec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ete vec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iez ve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ce ve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20 afirma que el rey los halló diez veces mejores que todos los magos y astrólogos de su rei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nombres le pusieron a Daniel y Anan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tsasar y Sadra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sac y Abed-n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 y Mis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 y Mels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nombres le pusieron a Daniel y Anan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ltsasar y Sadra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sac y Abed-n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 y Misa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 y Mels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10 especifica que a Daniel le pusieron Beltsasar y a Ananías, Sadrac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nombres pusieron a Misael y Azar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tsasar y Sadra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sac y Abed-n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 y Anan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 y Mels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nombres pusieron a Misael y Azar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tsasar y Sadra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esac y Abed-n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 y Anan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 y Mels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20 menciona que a Misael le pusieron Mesac y a Azarías, Abed-ne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Cuántos versículos tiene el capítulo 1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1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Cuántos versículos tiene el capítulo 1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21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capítulo 1 del libro de Daniel tiene 21 versícul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les dio Dios a los hebreos según Daniel 1:17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 y fa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za y valo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ocimiento e inteligencia en todas las letras y ci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der y autori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les dio Dios a los hebreos según Daniel 1:17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 y fa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za y valo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ocimiento e inteligencia en todas las letras y ci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der y autori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17 declara que Dios les dio conocimiento e inteligencia en todas las letras y cienci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Según Daniel 1:17, qué cosa adicional le dio Dios a Dani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ilidad para gobern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tendimiento en toda visión y sue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an fuerza fís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don de la profec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Según Daniel 1:17, qué cosa adicional le dio Dios a Dani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ilidad para gobern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tendimiento en toda visión y sue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an fuerza fís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don de la profec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17 añade que Daniel tuvo entendimiento en toda visión y sueñ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rey de Israel fue asediado por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obo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rey de Israel fue asediado por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aci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obo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1-2 identifica a Joacim como el rey de Judá asediado por Nabucodonos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puso nuevos nombres a los 4 hebreos? ¿Melsar? ¿Nabucodonosor? ¿Aspenaz? ¿Jefe de los eunuc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ls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puso nuevos nombres a los 4 hebreos? ¿Melsar? ¿Nabucodonosor? ¿Aspenaz? ¿Jefe de los eunuc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ls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spena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1:7 especifica que el jefe de los eunucos (Aspenaz) les puso los nuevos nombr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En el primer año del reinado de Nabucodonosor tuvo sueños y se perturbó? ¿Verdadero o fal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En el primer año del reinado de Nabucodonosor tuvo sueños y se perturbó? ¿Verdadero o fal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 aclara que esto ocurrió en el segundo año del reinado de Nabucodonosor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Según Daniel 2:3 ¿Por qué se turbó 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un mal presag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saber el sueñ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una conspi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una enferme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Según Daniel 2:3 ¿Por qué se turbó 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un mal presag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 saber el sueñ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una conspi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una enfermed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 dice que el rey se turbó 'por saber el sueño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En qué lengua hablaron los caldeos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bre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i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am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bilónic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En qué lengua hablaron los caldeos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bre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ie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rame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bilónic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4 indica que los caldeos hablaron al rey en lengua arame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les acontecería a los caldeos si no les mostraban el sueño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desterr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hechos pedazos y sus casas convertidas en mulada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erían sus rique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encarcela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les acontecería a los caldeos si no les mostraban el sueño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desterrad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rían hechos pedazos y sus casas convertidas en mulada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erían sus rique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encarcela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5 advierte que serían hechos pedazos y sus casas convertidas en muladar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les acontecería a los caldeos si les mostraban el sueño y su interpretación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ibirían honores y favo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nombrados gobernad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liberados de impue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ibirían grandes ejércit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les acontecería a los caldeos si les mostraban el sueño y su interpretación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ecibirían honores y favo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nombrados gobernad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n liberados de impue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ibirían grandes ejércit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6 promete que recibirían dones, favores y gran hon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A qué truco recurrían los sabios para dar el sueño y su interpretación, según 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ntían abiertam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nían dilacion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saban adivin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gañaban con falsas promes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A qué truco recurrían los sabios para dar el sueño y su interpretación, según 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ntían abiertam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nían dilacion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saban adivin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gañaban con falsas promes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8 acusa a los sabios de 'poner dilaciones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temía el rey si los sabios demoraban sus respuest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aliaran con sus enemig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rebelaran contra é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prepararan respuesta mentirosa y perver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huyeran del rei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temía el rey si los sabios demoraban sus respuest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aliaran con sus enemig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rebelaran contra é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Que prepararan respuesta mentirosa y perver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huyeran del rei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9 expresa el temor del rey de que prepararan una respuesta mentirosa y perver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Según los sabios: ¿quiénes podían declarar el sueño y su interpretación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dioses cuya morada no es con la car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más experimentad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lquier hombre sab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magos más poderos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Según los sabios: ¿quiénes podían declarar el sueño y su interpretación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olo los dioses cuya morada no es con la car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más experimentad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lquier hombre sab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magos más poderos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1 declara que nadie podía hacerlo excepto los dioses cuya morada no es con la carn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Cómo habló Daniel a Arioc, frente al edicto de muer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temor y tembl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ra y eno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bia y prudentem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arroganci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Cómo habló Daniel a Arioc, frente al edicto de muer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temor y tembl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ra y eno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bia y prudentem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arroganci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4 describe la forma en que Daniel habló a Arioc como 'sabia y prudentemente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ién es Ario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pitán de la guardia del r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palacio del re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sclavos del r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ién es Ario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pitán de la guardia del r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l palacio del re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sclavos del r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4 identifica a Arioc como el capitán de la guardia del rey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Cuando conversa Daniel con Arioc ¿Qué calificativo le dio Daniel al edicto d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jus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resur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telige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Cuando conversa Daniel con Arioc ¿Qué calificativo le dio Daniel al edicto d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jus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presur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teligen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5 dice que Daniel preguntó a Arioc '¿por qué es tan apresurado este edicto del rey?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é le pidió Daniel al rey para mostrarle el sueño y su interpret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 y hono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e diese tiemp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jército para protege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liberación de sus compañer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é le pidió Daniel al rey para mostrarle el sueño y su interpret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 y hono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Que le diese tiemp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ejército para protege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liberación de sus compañer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6 dice que Daniel le pidió tiempo al rey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Después de estar ante la presencia del rey ¿Qué pidieron Daniel y sus compañeros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nganza contra sus enemig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 y pod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sericordia a fin de no perecer con los otros sabios de Babilon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es mostrara el cami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Después de estar ante la presencia del rey ¿Qué pidieron Daniel y sus compañeros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nganza contra sus enemig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 y pod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isericordia a fin de no perecer con los otros sabios de Babilon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es mostrara el cami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18 indica que pidieron misericordia para no perecer con los otros sab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La expresión: “Dios quita reyes, y pone reyes”, se encuentra en el capítulo 2, 3 o 4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pítulo 2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pítulo 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pítulo 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La expresión: “Dios quita reyes, y pone reyes”, se encuentra en el capítulo 2, 3 o 4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pítulo 2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pítulo 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pítulo 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a expresión se encuentra en Daniel 2:21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Daniel ante el rey dijo: “el misterio que el rey demanda, ni sabio, ni astrólogos, ni ….” ¿cómo termina el versículo 27 del capítulo 2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príncipes, ni consejeros lo pueden revelar al re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magos ni adivinos lo pueden revelar al re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profetas, ni visionarios lo pueden revelar al rey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ancianos, ni jueces lo pueden revelar al re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Daniel ante el rey dijo: “el misterio que el rey demanda, ni sabio, ni astrólogos, ni ….” ¿cómo termina el versículo 27 del capítulo 2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príncipes, ni consejeros lo pueden revelar al re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…ni magos ni adivinos lo pueden revelar al re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profetas, ni visionarios lo pueden revelar al rey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ni ancianos, ni jueces lo pueden revelar al re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27 completa el versículo diciendo 'ni magos ni adivinos lo pueden revelar al rey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El cap. 2:27 y 28 dice:» El misterio que el rey demanda, ni sabios, ni astrólogos, ni magos ni adivinos lo pueden revelar al rey. Pero hay un …¿ como continua el versícu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rey sabio en el cielo, el cual ha de saberlo tod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gran poder en la tierra, el cual revelará todas las cos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Dios en los cielos, el cual revela los misterios, y él ha hecho saber al rey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espíritu de sabiduría en los hombres, el cual les da entendimien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El cap. 2:27 y 28 dice:» El misterio que el rey demanda, ni sabios, ni astrólogos, ni magos ni adivinos lo pueden revelar al rey. Pero hay un …¿ como continua el versícu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rey sabio en el cielo, el cual ha de saberlo tod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gran poder en la tierra, el cual revelará todas las cos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…Dios en los cielos, el cual revela los misterios, y él ha hecho saber al rey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espíritu de sabiduría en los hombres, el cual les da entendimien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28 continúa diciendo 'pero hay un Dios en los cielos, el cual revela los misterios, y él ha hecho saber al rey...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Cómo era el aspecto de la imagen que vio 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mpon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xtrañ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rr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lorios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Cómo era el aspecto de la imagen que vio 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mpon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xtrañ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err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lorios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1 describe el aspecto de la imagen como 'terrible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De qué metales estaban constituidos la cabeza y el pech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oro, pecho y brazos de pla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plata, pecho y brazos de o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bronce, pecho y brazos de hier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hierro, pecho y brazos de bro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De qué metales estaban constituidos la cabeza y el pech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beza de oro, pecho y brazos de pla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plata, pecho y brazos de o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bronce, pecho y brazos de hier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beza de hierro, pecho y brazos de bro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2 describe la cabeza como de oro fino y el pecho y sus brazos de pla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De qué metales estaban constituidos el vientre y sus muslos, y sus piern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oro, piernas de pla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bronce, piernas de hier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hierro, piernas de bro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plata, piernas de o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De qué metales estaban constituidos el vientre y sus muslos, y sus piern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oro, piernas de pla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ientre y muslos de bronce, piernas de hier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hierro, piernas de bro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ntre y muslos de plata, piernas de o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2-33 especifica que su vientre y sus muslos eran de bronce, y sus piernas de hier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En qué lugar de la imagen cayó la piedra y de qué material está constituida esta par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la cabeza de o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el pecho de pla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los pies de hierro y de barro coc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el vientre de bro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En qué lugar de la imagen cayó la piedra y de qué material está constituida esta par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la cabeza de o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el pecho de pla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 los pies de hierro y de barro coc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el vientre de bro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4 indica que la piedra hirió la imagen en sus pies de hierro y de barro coc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En qué se transformó la pied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gran val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pequeño montícu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gran monte que llenó toda la tier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río caudalos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En qué se transformó la pied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gran val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pequeño montícu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 un gran monte que llenó toda la tier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un río caudalos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5 describe que la piedra fue hecha un gran monte que llenó toda la tier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A quién representa la cabe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 o Babilon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i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A quién representa la cabe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abucodonosor o Babilon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i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8 aclara que 'Tú eres aquella cabeza de oro', refiriéndose a Nabucodonosor y su reino de Babilon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significa “en parte de barro cocido de alfarero y en parte de hierro”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invenci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dividido, en parte fuerte y en parte frági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prósp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efíme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significa “en parte de barro cocido de alfarero y en parte de hierro”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invenci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rá un reino dividido, en parte fuerte y en parte frági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prósp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 un reino efímer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41-42 explica que significa que será un reino dividido, en parte fuerte y en parte frági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Qué significa el hierro mezclado con el bar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ianzas milita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ianzas humanas; pero no se unirán el uno con el ot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andes constru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speridad económi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Qué significa el hierro mezclado con el bar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ianzas milita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lianzas humanas; pero no se unirán el uno con el ot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andes construc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speridad económi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43 interpreta que son alianzas humanas que no se unirán el uno con el ot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Con qué se representa en el sueño “un reino que no será jamás destruido, ni será el reino dejado a otro pueblo”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a 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a coro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a pied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 árbo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Con qué se representa en el sueño “un reino que no será jamás destruido, ni será el reino dejado a otro pueblo”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a esp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a coro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una pied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un árbo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44-45 indica que esto es representado por la pied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Qué hizo Nabucodonosor con Daniel después de interpretar el sueño? (Mencione por lo menos dos hechos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carceló y lo desterró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grandeció, le dio muchos honores y grandes dones, y le hizo gobernador y jefe de los sabios de Babilon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spidió y lo envió a su tierra natal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dio una pequeña recompensa y lo ignor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Qué hizo Nabucodonosor con Daniel después de interpretar el sueño? (Mencione por lo menos dos hechos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encarceló y lo desterró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engrandeció, le dio muchos honores y grandes dones, y le hizo gobernador y jefe de los sabios de Babilon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spidió y lo envió a su tierra natal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dio una pequeña recompensa y lo ignor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48 describe que el rey engrandeció a Daniel, le dio muchos honores y grandes dones, y le hizo gobernador y jefe de los sabios de Babilon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solicitó Daniel para sus tres compañeros después de interpretar el sueñ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enviaran de vuelta a Jud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pusieran sobre los negocios de la provincia de Babilon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hicieran siervos del re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liberaran de sus carg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solicitó Daniel para sus tres compañeros después de interpretar el sueñ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enviaran de vuelta a Jud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Que los pusieran sobre los negocios de la provincia de Babilon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hicieran siervos del re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os liberaran de sus carg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49 indica que Daniel solicitó que los pusieran sobre los negocios de la provincia de Babilon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Qué altura tenía la estatua hecha por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codos de altura, 3 codos de anch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0 codos de altura, 6 codos de anch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0 codos de altura, 9 codos de anch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 codos de altura, 12 codos de anch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Qué altura tenía la estatua hecha por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codos de altura, 3 codos de anch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60 codos de altura, 6 codos de anch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0 codos de altura, 9 codos de anch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 codos de altura, 12 codos de anch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1 especifica que la estatua tenía 60 codos de altura y 6 codos de anch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Al son de la bocina, del tamboril, del arpa, del salterio, de la zampoña y de todo instrumento de música ¿qué debían hacer los reunidos alrededor de la estat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 himnos de alaban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strarse y adorar la estatua de oro que el rey había levant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zar en honor al re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frecer sacrificios a la estatu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Al son de la bocina, del tamboril, del arpa, del salterio, de la zampoña y de todo instrumento de música ¿qué debían hacer los reunidos alrededor de la estat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 himnos de alaban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strarse y adorar la estatua de oro que el rey había levant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zar en honor al re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frecer sacrificios a la estatu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5 ordena que se postraran y adoraran la estatua de o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Qué acontecería con la persona que no se postraba y adoraba la estatua de o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exiliado del re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encarcelado de por v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mediatamente sería echado dentro de un horno de fuego ardie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ería todas sus posesi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Qué acontecería con la persona que no se postraba y adoraba la estatua de o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exiliado del re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encarcelado de por v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Inmediatamente sería echado dentro de un horno de fuego ardie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dería todas sus posesi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6 establece que sería echado dentro de un horno de fuego ardie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sentimientos embargaron al rey cuando se enteró que los hebreos no se postraron ante su estat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isteza y arrepentimie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diferen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ra y con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pasi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sentimientos embargaron al rey cuando se enteró que los hebreos no se postraron ante su estat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isteza y arrepentimie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ndiferen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ira y con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pasió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13 describe que el rey se llenó de ira y enoj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Qué desafío hizo Nabucodonosor al Dios verdadero frente a Sadrac, Mesac y Abed-neg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¿Y qué dios será aquel que os libre de mis manos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 dios es más poderoso que el vuestr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 vuestro Dios es real, que os salve ahor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hay dios que pueda desafiar mi pod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Qué desafío hizo Nabucodonosor al Dios verdadero frente a Sadrac, Mesac y Abed-neg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¿Y qué dios será aquel que os libre de mis manos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 dios es más poderoso que el vuestr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 vuestro Dios es real, que os salve ahor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hay dios que pueda desafiar mi pod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15 registra la pregunta desafiante de Nabucodonosor: '¿y qué dios será aquel que os libre de mis manos?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aconteció con Nabucodonosor después que los hebreos le contestaron que no iban a adorar sus dioses, ni tampoco a la estat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llenó de aleg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s dio un indul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llenó de ira y su aspecto se demu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rrodilló para or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aconteció con Nabucodonosor después que los hebreos le contestaron que no iban a adorar sus dioses, ni tampoco a la estat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llenó de aleg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s dio un indul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llenó de ira y su aspecto se demu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rrodilló para or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19 dice que se llenó de ira y su aspecto se demud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Qué aspecto tenía el cuarto varón que veía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como un guerr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semejante a hijo de los dios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aspecto de anc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un hombre comú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Qué aspecto tenía el cuarto varón que veía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como un guerr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ra semejante a hijo de los dios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aspecto de anc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 un hombre comú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25 lo describe como 'semejante a hijo de los dioses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é orden dio Nabucodonosor a Sadrac, Mesac y Abed-nego a la puerta del hor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postraran ante la estatu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alieran inmediatame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ervos del Dios Altísimo, salid y ven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arrepintieran de su desobedienci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é orden dio Nabucodonosor a Sadrac, Mesac y Abed-nego a la puerta del hor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postraran ante la estatu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alieran inmediatame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ervos del Dios Altísimo, salid y ven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se arrepintieran de su desobedienci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26 registra la orden del rey: 'Siervos del Dios Altísimo, salid y venid...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Según Nabucodonosor ¿a quién envió Dios para salvar a los 3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profe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áng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rey ali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ilagro espontáne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Según Nabucodonosor ¿a quién envió Dios para salvar a los 3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profe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áng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rey ali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ilagro espontáne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28 declara que Dios 'envió su ángel y libró a sus siervos que confiaron en él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1: ¿Qué decretó Nabucodonosor para aquel que blasfemara contra el Dios de los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desterrado de Babilon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encarcelado de por v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a descuartizado, y su casa convertida en mula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garía una gran mul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1: ¿Qué decretó Nabucodonosor para aquel que blasfemara contra el Dios de los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desterrado de Babilon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ía encarcelado de por v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a descuartizado, y su casa convertida en mula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garía una gran mul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3:29 decreta que sea descuartizado y su casa convertida en mulad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2: ¿Cómo se llamaba el dios de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du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ht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tsas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b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2: ¿Cómo se llamaba el dios de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du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ht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ltsas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b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8 indica que Daniel fue nombrado Beltsasar según el nombre de su d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3: Según Daniel 4:9, Daniel, cuyo sobrenombre era Beltsasar ¿era jefe de los eunucos o de los mag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ma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3: Según Daniel 4:9, Daniel, cuyo sobrenombre era Beltsasar ¿era jefe de los eunucos o de los mag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fe de los eunuc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fe de los ma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9 lo identifica como el jefe de los mag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4: ¿Qué sucedió con el árbol del sueño de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secó y mur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eció y se hizo fuerte y su copa llegaba hasta el cie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 cortado y que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o muchos frut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4: ¿Qué sucedió con el árbol del sueño de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secó y mur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reció y se hizo fuerte y su copa llegaba hasta el cie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 cortado y quem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o muchos frut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11 describe que el árbol creció, se hizo fuerte y su copa llegaba hasta el cie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5: ¿Qué acontecería con el corazón del árbol del sueño d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a cambiado, y le sea dado corazón de best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 haría más sabi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 volvería más fue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ría honrad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5: ¿Qué acontecería con el corazón del árbol del sueño de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u corazón de hombre sea cambiado, y le sea dado corazón de best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 haría más sabi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 volvería más fue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corazón de hombre sería honrad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16 indica que su corazón de hombre sería cambiado y le sería dado corazón de best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6: ¿Por cuánto tiempo quedó atónito Daniel y qué pasó con sus pensamient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día, lo confortab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hora, lo turbab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semana, lo confundí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es, lo iluminab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6: ¿Por cuánto tiempo quedó atónito Daniel y qué pasó con sus pensamient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día, lo confortab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a hora, lo turbab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semana, lo confundí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es, lo iluminab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19 dice que Daniel quedó atónito por una hora y sus pensamientos lo turbab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7: ¿A quién representaba el árbol que Nabucodonosor había visto en sueñ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un gran impe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un profe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sí mismo, el rey Nabucodono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un árbol genealógic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7: ¿A quién representaba el árbol que Nabucodonosor había visto en sueñ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un gran impe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un profe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 sí mismo, el rey Nabucodono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un árbol genealógic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22 dice: '...tú mismo eres, oh rey, que creciste...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8: Completa el siguiente versículo: 4:25. “…y con las bestias del campo será tu morada, y con hierbas del campo te apacentarán como a los……………., y con el rocío del cielo serás…………….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ovejas… aliment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bueyes…. bañ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caballos… cubier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leones… protegid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8: Completa el siguiente versículo: 4:25. “…y con las bestias del campo será tu morada, y con hierbas del campo te apacentarán como a los……………., y con el rocío del cielo serás…………….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ovejas… aliment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…bueyes…. bañ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caballos… cubier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…leones… protegid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25 completa el versículo con 'bueyes' y 'bañado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9: ¿Cuándo quedaría firme el reino de Nabucodonosor según 4:26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pués de diez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uego que reconociera que el cielo gobier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pués de construir más temp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ndo conquistara más naci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9: ¿Cuándo quedaría firme el reino de Nabucodonosor según 4:26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pués de diez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uego que reconociera que el cielo gobier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pués de construir más temp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ndo conquistara más naci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26 indica que su reino quedaría firme 'luego que reconozcas que el cielo gobierna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0: ¿Al cabo de cuantos meses, Nabucodonosor, dijo: “No es ésta la gran babilonia que yo edifiqué…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is me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ve mes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ciocho me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0: ¿Al cabo de cuantos meses, Nabucodonosor, dijo: “No es ésta la gran babilonia que yo edifiqué…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is me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ueve mes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ciocho me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0 dice que esto ocurrió 'al cabo de doce meses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1: ¿Qué es lo primero que le dice la voz que proviene del cielo a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s san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reino ha sido quitado de ti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u sabiduría te será devuel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s restaurado a tu tro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1: ¿Qué es lo primero que le dice la voz que proviene del cielo a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s san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 reino ha sido quitado de ti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u sabiduría te será devuel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s restaurado a tu tro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1 registra que la voz dijo: 'El reino ha sido quitado de ti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2: ¿Cómo creció el pelo de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lana de ov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plumas de águi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crin de cabal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hebras de se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2: ¿Cómo creció el pelo de Nabucodonos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lana de ov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mo plumas de águi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crin de cabal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hebras de se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3 describe que su pelo creció 'como plumas de águila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3: ¿Qué le fue devuelto cuando Nabucodonosor alzó sus ojos al ci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s rique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fuer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raz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tro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3: ¿Qué le fue devuelto cuando Nabucodonosor alzó sus ojos al ci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s rique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fuer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u raz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 tron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4 dice: 'Mi razón me fue devuelta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4: ¿Qué hizo Nabucodonosor cuando le fue devuelta la razón? De 2 hechos de los 3 que menciona el versículo 34 del capítulo 4. (OJO, no confundir con el versículo 36 o 37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ó un nuevo templo y ofreció sacrificio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dijo al Altísimo, alabó y glorificó al que vive para siemp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cretó nuevas leyes y castigó a sus enemig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stauró su ejército y expandió su imperi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4: ¿Qué hizo Nabucodonosor cuando le fue devuelta la razón? De 2 hechos de los 3 que menciona el versículo 34 del capítulo 4. (OJO, no confundir con el versículo 36 o 37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ó un nuevo templo y ofreció sacrificio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ndijo al Altísimo, alabó y glorificó al que vive para siemp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cretó nuevas leyes y castigó a sus enemig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stauró su ejército y expandió su imperi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4 dice que bendijo al Altísimo, alabó y glorificó al que vive para siemp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5: Nabucodonosor fue restablecido en su reino con mayor grandeza. ¿Verdadero o fal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5: Nabucodonosor fue restablecido en su reino con mayor grandeza. ¿Verdadero o fal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erdade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6 afirma: 'Y mayor grandeza me fue añadida...' (VERDADERO)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6: ¿Cuánto tiempo duró la experiencia de Nabucodonosor de estar con las bestias del camp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ñ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ete tiemp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z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6: ¿Cuánto tiempo duró la experiencia de Nabucodonosor de estar con las bestias del camp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ñ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ete tiemp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ez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16, 32 menciona que 'pasen sobre él siete tiempos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7: ¿Qué hizo el rey Belsasar a mil de sus príncip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castig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gran banque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s dio rega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nvió a la guer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7: ¿Qué hizo el rey Belsasar a mil de sus príncip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castig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gran banque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s dio rega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nvió a la guer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1 dice que el rey Belsasar hizo un gran banquete a mil de sus príncip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8: ¿Qué había traído el rey Nabucodonosor del templo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mas y armadur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asos de oro y de pla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yas y teso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ibros sagra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8: ¿Qué había traído el rey Nabucodonosor del templo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mas y armadur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asos de oro y de pla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yas y teso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ibros sagrado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2 menciona que Nabucodonosor había traído vasos de oro y de plata del templo de Jerusalé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9: ¿Quiénes bebían en los vasos traídos del templo de Jerusalén en la fiesta de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rey, sus grandes, sus mujeres y sus concubin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sacerdot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l rey y sus consej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nvitados importan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9: ¿Quiénes bebían en los vasos traídos del templo de Jerusalén en la fiesta de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 rey, sus grandes, sus mujeres y sus concubin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sacerdot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l rey y sus consej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nvitados importan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2-3 dice que bebían el rey y sus grandes, sus mujeres y sus concubin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0: En el banquete del rey Belsasar alabaron a los dioses. ¿De qué materiales estaban hechos esos dioses? Mencione 4 de los 6 citado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o, plata, bronce, hier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dera, piedra, cristal, mármo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cilla, cobre, estaño, plo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ronce, hierro, oro, pied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0: En el banquete del rey Belsasar alabaron a los dioses. ¿De qué materiales estaban hechos esos dioses? Mencione 4 de los 6 citado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Oro, plata, bronce, hier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dera, piedra, cristal, mármo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cilla, cobre, estaño, plo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ronce, hierro, oro, pied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4, 23 menciona oro, plata, bronce, hierro, madera y piedra. Cuatro de ellos son oro, plata, bronce, hier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1: ¿Qué apareció en la pared en el banquete de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brazo y la mano de un ánge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mano de ánge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dedos de una mano de hombr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mano de homb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1: ¿Qué apareció en la pared en el banquete de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brazo y la mano de un ánge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mano de ánge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dedos de una mano de hombr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mano de homb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5 describe que 'aparecieron los dedos de una mano de hombre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2: En el banquete de Belsasar; ¿delante de qué cosa escribía la mano en la par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l tro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l candelero sobre lo encalado de la pare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 la mesa del banque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 las cortin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2: En el banquete de Belsasar; ¿delante de qué cosa escribía la mano en la par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l tro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lante del candelero sobre lo encalado de la pare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 la mesa del banque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lante de las cortin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5 dice que escribía 'delante del candelero sobre lo encalado de la pared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3: ¿Qué le sucedió al rey Belsasar cuando vio la mano que escribía en la pared? Mencione 3 de las 4 registrad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legró, se fortaleció, se animó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lideció, sus pensamientos lo turbaron, se debilitaron sus lomos, sus rodillas daban la una contra la ot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puso de pie, gritó, se desmayó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rió, se burló, la ignor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3: ¿Qué le sucedió al rey Belsasar cuando vio la mano que escribía en la pared? Mencione 3 de las 4 registrad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legró, se fortaleció, se animó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lideció, sus pensamientos lo turbaron, se debilitaron sus lomos, sus rodillas daban la una contra la ot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puso de pie, gritó, se desmayó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rió, se burló, la ignor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6 describe que palideció, sus pensamientos lo turbaron, se debilitaron sus lomos y sus rodillas daban la una contra la otra. Tres de estas son váli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4: ¿Qué tres cosas ofreció el rey Belsasar a quien leyera e interpretara la escritura en la par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, poder y un ejércit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estido de púrpura, un collar de oro y ser el tercer señor en el rei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rras, esclavos y fam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esposa, hijos y una cas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4: ¿Qué tres cosas ofreció el rey Belsasar a quien leyera e interpretara la escritura en la par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, poder y un ejércit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estido de púrpura, un collar de oro y ser el tercer señor en el rei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rras, esclavos y fam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esposa, hijos y una cas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7, 16, 29 menciona que ofrecería ser vestido de púrpura, un collar de oro en su cuello y ser el tercer señor en el rei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5: En el banquete de Belsasar, ante la imposibilidad de interpretar la escritura en la pared: a- ¿quién aconsejó al rey para que trajesen a Daniel? b- ¿quién lo había puesto antes como jefe sobre todos los magos, astrólogos, caldeos y adivin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Un consejero; b- El jefe de los eunuco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La reina; b- Nabucodonosor (tu padre)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El capitán de la guardia; b- El propio Daniel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Un sabio; b- El pueblo de Babilon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5: En el banquete de Belsasar, ante la imposibilidad de interpretar la escritura en la pared: a- ¿quién aconsejó al rey para que trajesen a Daniel? b- ¿quién lo había puesto antes como jefe sobre todos los magos, astrólogos, caldeos y adivin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Un consejero; b- El jefe de los eunuco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- La reina; b- Nabucodonosor (tu padre)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El capitán de la guardia; b- El propio Daniel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- Un sabio; b- El pueblo de Babilon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10-12 indica que la reina aconsejó traer a Daniel, y que Nabucodonosor (su padre) lo había puesto como jef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6: ¿Qué dijo Daniel a Belsasar que Dios le había dado a Nabucodonosor su padre? Mencione 3 de las 4 especificad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reino, la grandeza, la gloria, la majesta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biduría, entendimiento, conocimiento, pod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, tesoros, tierras, esclav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ada, escudo, lanza, arc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6: ¿Qué dijo Daniel a Belsasar que Dios le había dado a Nabucodonosor su padre? Mencione 3 de las 4 especificad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 reino, la grandeza, la gloria, la majesta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biduría, entendimiento, conocimiento, pod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, tesoros, tierras, esclav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ada, escudo, lanza, arc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18 menciona el reino, la grandeza, la gloria y la majest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7: Daniel dijo a Belsasar que su padre Nabucodonosor a quien quería: ¿cuál de estas 5 respuestas es fals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ab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riquecí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ba vid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grandecí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952500" y="4191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millab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7: Daniel dijo a Belsasar que su padre Nabucodonosor a quien quería: ¿cuál de estas 5 respuestas es fals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ab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riquecí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ba vid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grandecí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952500" y="4191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umillab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19 dice que Nabucodonosor mataba, daba vida, engrandecía y humillaba. 'Enriquecía' no se menciona en este contex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8: Según Daniel 5:21, ¿con quiénes tuvo Nabucodonosor su morada cuando fue depuesto del trono y su glor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asnos monte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leones del cam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lobos del desiert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jabalíes del bosqu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8: Según Daniel 5:21, ¿con quiénes tuvo Nabucodonosor su morada cuando fue depuesto del trono y su glor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los asnos monte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leones del cam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lobos del desiert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os jabalíes del bosqu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21 dice que tuvo su morada 'con los asnos monteses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9: Además de los materiales con que estaban hechos ¿qué tres características tenían los dioses a quienes alabaron en el banquete del rey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 ven, ni oyen, ni sabe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n omniscientes, omnipresentes, omnipotent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n fuertes, valientes, sabi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n misericordiosos, justos, amoros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9: Además de los materiales con que estaban hechos ¿qué tres características tenían los dioses a quienes alabaron en el banquete del rey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i ven, ni oyen, ni sabe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n omniscientes, omnipresentes, omnipotent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n fuertes, valientes, sabi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ran misericordiosos, justos, amoros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23 dice que los dioses de oro, plata, bronce, hierro, madera y piedra 'ni ven, ni oyen, ni saben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0: ¿Qué le dijo Daniel a Belsasar que nunca había hecho con Dios? Elige una de estas posibilidades que sea correct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nras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abas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grandecist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ste honor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0: ¿Qué le dijo Daniel a Belsasar que nunca había hecho con Dios? Elige una de estas posibilidades que sea correct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honras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labas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grandecist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ste honor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23 dice: '...y al Dios en cuya mano tienes tu vida, y cuyos son todos tus caminos, nunca honraste.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1: ¿Quién tomó el reino de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 de Persi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 de Pers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 de Medi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 de Babilon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1: ¿Quién tomó el reino de Belsas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 de Persi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 de Pers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río de Medi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 de Babilon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31 establece que Darío de Media tomó el rei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2: ¿Qué significa la escritura TEK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 sido juzgado y hallado inocen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sado has sido en balanza, y fuiste hallado fal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s engrandecido en el rein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u reino será establecido para siemp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2: ¿Qué significa la escritura TEK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 sido juzgado y hallado inocen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sado has sido en balanza, y fuiste hallado fal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ás engrandecido en el rein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u reino será establecido para siemp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5:27 interpreta TEKEL como 'Pesado has sido en balanza, y fuiste hallado falto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3: ¿Qué funcionario nombró el rey para gobernar el reino, y cuántos eran en cada ca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 sátrapas y 2 gobernador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 sátrapas y 3 gobernado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 sátrapas y 5 gobernadore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0 sátrapas y 1 gobernado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3: ¿Qué funcionario nombró el rey para gobernar el reino, y cuántos eran en cada ca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 sátrapas y 2 gobernador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20 sátrapas y 3 gobernado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 sátrapas y 5 gobernadore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0 sátrapas y 1 gobernado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-2 dice que el rey nombró 120 sátrapas y 3 gobernador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4: ¿Por qué pensó el rey Darío poner a Daniel sobre todo el rei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su amig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había en él un espíritu superi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el más ric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el más jove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4: ¿Por qué pensó el rey Darío poner a Daniel sobre todo el rei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su amig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que había en él un espíritu superi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el más ric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el más jove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3 dice que Daniel sobresalía porque 'había en él un espíritu superior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5: ¿Por qué los gobernadores y sátrapas no podían hallar ocasión para acusar a Daniel en relación al rei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Daniel era muy poderos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él era fiel y no se hallaba en él falta ni vicio algu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l rey lo protegí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muy astu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5: ¿Por qué los gobernadores y sátrapas no podían hallar ocasión para acusar a Daniel en relación al rei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Daniel era muy poderos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que él era fiel y no se hallaba en él falta ni vicio algu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l rey lo protegí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muy astu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4 explica que no podían hallar ocasión ni falta porque Daniel era fiel y no se hallaba en él falta ni vicio algu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6: ¿En relación a qué buscaron ocasión los enemigos de Daniel para poder acusarlo? (Reflexión: ¿podrían decir lo mismo de ti?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a sus negocio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a su famil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con la ley de su Di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con sus finanz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6: ¿En relación a qué buscaron ocasión los enemigos de Daniel para poder acusarlo? (Reflexión: ¿podrían decir lo mismo de ti?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a sus negocio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a su famil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 relación con la ley de su Di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relación con sus finanz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5 dice que buscaron ocasión en relación con la ley de su D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7: ¿Por cuántos días se propuso promulgar el edicto real que exigía realizar cualquier petición sólo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día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seman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e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 dí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7: ¿Por cuántos días se propuso promulgar el edicto real que exigía realizar cualquier petición sólo al r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30 día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seman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me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 dí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7, 12 establece que el edicto sería por 30 d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8: ¿Hasta qué momento trató el rey Darío librar a Dani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la medianoch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la puesta del so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que sus consejeros lo convencieron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que se rindi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8: ¿Hasta qué momento trató el rey Darío librar a Dani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la medianoch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Hasta la puesta del so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que sus consejeros lo convencieron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sta que se rindi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4 dice que el rey se esforzó por librarlo hasta la puesta del so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9: ¿Qué dijo el rey a Daniel cuando le echaron en el foso de los leon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confiara en su fuerz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Dios tuyo a quien continuamente sirves, él te lib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amentaba lo sucedid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speraba que sobrevivie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9: ¿Qué dijo el rey a Daniel cuando le echaron en el foso de los leon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confiara en su fuerz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 Dios tuyo a quien continuamente sirves, él te lib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lamentaba lo sucedido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speraba que sobrevivie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6 registra las palabras del rey: 'El Dios tuyo a quien continuamente sirves, él te libre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0: ¿Con qué fue sellada la piedra que tapaba la entrada del foso de los leon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el anillo del rey y el anillo de sus príncip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cera y un sello re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cadenas y candad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barro y una sog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0: ¿Con qué fue sellada la piedra que tapaba la entrada del foso de los leon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el anillo del rey y el anillo de sus príncip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cera y un sello re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cadenas y candad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barro y una sog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7 dice que fue sellada con el anillo del rey y el anillo de sus príncip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1: ¿Qué hizo el rey en su palacio luego de echar a Daniel en el fo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elebró con un banque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costó ayu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urmió profundament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dicó a otros asunt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1: ¿Qué hizo el rey en su palacio luego de echar a Daniel en el fo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elebró con un banque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acostó ayu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urmió profundament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dicó a otros asunt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8 dice que el rey se acostó ayu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2: ¿Cómo llamó el rey a Daniel al acercarse al foso al amanecer? Escoge la respuesta correct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ongojad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temor y expect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voz trist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voces y con voz trist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2: ¿Cómo llamó el rey a Daniel al acercarse al foso al amanecer? Escoge la respuesta correct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ongojad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temor y expect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voz trist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 voces y con voz trist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20 dice que el rey llamó 'a voces a Daniel con voz triste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3: ¿Ante quién dijo Daniel que fue hallado inoce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el re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los sátrap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Di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el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3: ¿Ante quién dijo Daniel que fue hallado inoce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el re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los sátrap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nte Dio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te el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22 dice: 'delante de él [Dios] soy hallado inocente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4: ¿Por qué dice Daniel 6:23 que no se halló ninguna lesión en él cuando lo sacaron del fo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muy fuer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había confiado en su Di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los leones no tenían hambr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l foso era segur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4: ¿Por qué dice Daniel 6:23 que no se halló ninguna lesión en él cuando lo sacaron del fo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ra muy fuert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que había confiado en su Di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los leones no tenían hambr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que el foso era segur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23 explica que no se halló ninguna lesión en él 'porque había confiado en su Dios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5: ¿Quiénes fueron echados en el foso luego que Daniel fue saca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sátrapa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hombres que lo habían acusado, sus hijos, sus muje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guardias del rey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lquier persona que se opusiera al re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5: ¿Quiénes fueron echados en el foso luego que Daniel fue saca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sátrapa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hombres que lo habían acusado, sus hijos, sus muje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guardias del rey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ualquier persona que se opusiera al re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24 dice que los hombres que habían acusado a Daniel, sus hijos y sus mujeres fueron echados al fo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6: ¿Dónde dijo el rey Darío que el Dios de Daniel hace señales y maravill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la tierr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el cielo y en la tier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Babiloni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ningún lug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6: ¿Dónde dijo el rey Darío que el Dios de Daniel hace señales y maravill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la tierr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 el cielo y en la tier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Babilonia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 ningún lug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27 dice que hace señales y maravillas 'en el cielo y en la tierra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7: ¿Durante qué reinados prosperó Daniel según 6:28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 y Belsasa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 y Ciro el per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 y Nabucodonosor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el reinado de Darí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7: ¿Durante qué reinados prosperó Daniel según 6:28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 y Belsasa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río y Ciro el per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acim y Nabucodonosor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el reinado de Darí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28 dice que Daniel prosperó 'en el reinado de Darío y en el reinado de Ciro el persa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8: Cuando el edicto fue firmado ¿Qué hizo Daniel como solía hacerlo antes? (REFLEXION: ¿harías tú lo mismo que Daniel?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 para orar en secret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tró en su casa y abiertas las ventanas de su cámara que daban hacia Jerusalén, se arrodillaba tres veces al día, y oraba y daba gracias delante de su Di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jó de orar públicamente para evitar problema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en un templo pagano para no ser descubier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8: Cuando el edicto fue firmado ¿Qué hizo Daniel como solía hacerlo antes? (REFLEXION: ¿harías tú lo mismo que Daniel?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 para orar en secreto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tró en su casa y abiertas las ventanas de su cámara que daban hacia Jerusalén, se arrodillaba tres veces al día, y oraba y daba gracias delante de su Di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jó de orar públicamente para evitar problema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en un templo pagano para no ser descubier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0 describe que Daniel entró en su casa, con las ventanas abiertas hacia Jerusalén, se arrodillaba tres veces al día, y oraba y daba gracias delante de su Dios, como solía hacerlo an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2026-09-21T09:30:56Z</dcterms:created>
  <dcterms:modified xsi:type="dcterms:W3CDTF">2026-09-21T09:30:56Z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