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1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Preguntas bíblicas sobre el diabl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uántos cerdos murieron en Gadara cuando una legión de demonios entró en ell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Cuántos cerdos murieron en Gadara cuando una legión de demonios entró en ell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500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2000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egún Marcos 5:13, los demonios entraron en unos 2000 cerdos, que luego se precipitaron al mar y murieron ahogad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A qué rey incitó Satanás a tomar la decisión de realizar un censo de pobl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A qué rey incitó Satanás a tomar la decisión de realizar un censo de pobla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om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1 Crónicas 21:1 se menciona que Satanás incitó a David a hacer un censo de Israel, lo que trajo consecuencias negativ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En qué libro de la Biblia se registra que un endemoniado hizo correr a 7 hombr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ech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e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En qué libro de la Biblia se registra que un endemoniado hizo correr a 7 hombr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Hech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e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Hechos 19:13-16, los hijos de Esceva intentaron expulsar un demonio en el nombre de Jesús, pero el espíritu maligno los atacó y huyeron desnudos y herid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En la Biblia se dice que el Diablo luchó con Miguel por un cuerpo, ¿de quién e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En la Biblia se dice que el Diablo luchó con Miguel por un cuerpo, ¿de quién er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í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zabe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ois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Judas 1:9 se menciona que el arcángel Miguel disputó con el diablo sobre el cuerpo de Moisé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En Apocalipsis se dice que el diablo estará atado y encerrado en el abismo ¿por cuánto tiemp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66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1000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0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En Apocalipsis se dice que el diablo estará atado y encerrado en el abismo ¿por cuánto tiemp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666 añ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1000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000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pocalipsis 20:2-3 declara que Satanás será atado por 1000 años antes de ser liberado por un corto tiemp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El diablo propuso que Jesús saltara desde dónd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ináculo d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e muy al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uralla de 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El diablo propuso que Jesús saltara desde dónd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ináculo d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onte muy al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uralla de 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Mateo 4:5-6, Satanás llevó a Jesús al pináculo del templo y le sugirió que se arrojara para probar su divinida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A cuál de estos llamó Pablo 'hijo del Diabl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ud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im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A cuál de estos llamó Pablo 'hijo del Diablo'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m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eud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lim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Hechos 13:8-10, Pablo llamó a Elimas 'hijo del Diablo' por oponerse a la fe cristia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libro de la Biblia muestra a Satanás presentándose delante de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éne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Qué libro de la Biblia muestra a Satanás presentándose delante de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énesi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ocalip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Job 1:6 relata que Satanás se presentó delante de Dios junto con los hijos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sacerdote se presentó ante el ángel de Jehová con Satanás a su lado oponiéndose a é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n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sacerdote se presentó ante el ángel de Jehová con Satanás a su lado oponiéndose a é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lí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osué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iné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Zacarías 3:1, se menciona a Josué el sumo sacerdote siendo resistido por Satanás ante el ángel del Seño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 dijo que vio a Satanás caer del cielo como un ray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 dijo que vio a Satanás caer del cielo como un ray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vi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Lucas 10:18, Jesús declaró: 'Yo veía a Satanás caer del cielo como un rayo'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A cuál de estos discípulos llamó Jesús Sataná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A cuál de estos discípulos llamó Jesús Sataná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omá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Mateo 16:23, Jesús reprendió a Pedro diciéndole: '¡Apártate de mí, Satanás!', porque no entendía el plan de D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es decían que Jesús expulsaba demonios por el poder de Belcebú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maritan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duce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rise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iénes decían que Jesús expulsaba demonios por el poder de Belcebú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maritan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duce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arise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Mateo 12:24, los fariseos afirmaron que Jesús expulsaba demonios por el poder de Belcebú, el príncipe de los demon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De cuál persona Jesús expulsó 7 demon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ja de Jai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De cuál persona Jesús expulsó 7 demon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d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aría Magdale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ja de Jai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Lucas 8:2 se menciona que Jesús expulsó siete demonios de María Magdalena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En qué libro está escrito sobre personas que sacrificaron a sus hijos e hijas a los demon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 Cróni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hem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En qué libro está escrito sobre personas que sacrificaron a sus hijos e hijas a los demon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lm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2 Crónic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ehemí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lmos 106:37 menciona que los israelitas sacrificaron a sus hijos e hijas a los demonio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Cuál de estos discípulos le prohibió a un hombre echar fuera demon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Cuál de estos discípulos le prohibió a un hombre echar fuera demon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tiag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dr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Ju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Marcos 9:38-39, Juan le prohibió a un hombre expulsar demonios en el nombre de Jesús porque no era parte de su grup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Los 3 espíritus inmundos de Apocalipsis son similares a qu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ngost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an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corp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Los 3 espíritus inmundos de Apocalipsis son similares a qu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ngost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an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corp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Apocalipsis 16:13 se describe que los tres espíritus inmundos parecían rana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Dentro del lago de fuego serán lanzados el diablo, la bestia 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so Profe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rag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stitu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Dentro del lago de fuego serán lanzados el diablo, la bestia 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also Profe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rag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stitu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pocalipsis 19:20 menciona que la bestia y el falso profeta serán lanzados al lago de fueg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ién tuvo ataques de ira provocados por un espíritu maligno y se calmó al tocar el arp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ra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Quién tuvo ataques de ira provocados por un espíritu maligno y se calmó al tocar el arp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ra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ú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bucodonos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1 Samuel 16:23, David tocaba el arpa y el espíritu maligno se apartaba de Saú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Complete: 'Y no es maravilla, porque el mismo Satanás se disfraza como ____'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ósto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magen de 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Ángel de Lu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Complete: 'Y no es maravilla, porque el mismo Satanás se disfraza como ____'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pósto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magen de Jesú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Ángel de Luz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2 Corintios 11:14 dice que Satanás se disfraza como ángel de luz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2026-10-31T16:45:48Z</dcterms:created>
  <dcterms:modified xsi:type="dcterms:W3CDTF">2026-10-31T16:45:48Z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