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6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Quiz para jovenes (preguntas variada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uál es el nombre del rey que consultó a la médium de End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uál es el nombre del rey que consultó a la médium de End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, en su desesperación, buscó a una médium para consultar a Samuel, lo que fue un acto de desobediencia a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profeta fue llamado desde el vientre de su mad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em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profeta fue llamado desde el vientre de su mad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rem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os designó a Jeremías como profeta antes de su nacimiento, mostrando su propósito divin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ntos años vivió Matusalén, el hombre más longevo mencionado e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00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69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ntos años vivió Matusalén, el hombre más longevo mencionado e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00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969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tusalén es conocido por su longevidad, lo que refleja la gracia de Dios en la vida de los hombres antes del diluvi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é rey de Israel fue conocido por su gran sabiduría y escribió Proverbios, Eclesiastés y Cantar de los Cantar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é rey de Israel fue conocido por su gran sabiduría y escribió Proverbios, Eclesiastés y Cantar de los Cantar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omón es famoso por su sabiduría, que le fue otorgada por Dios, y por sus escritos que ofrecen enseñanzas sobre la vid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é profeta tuvo que caminar desnudo y descalzo como símbolo de juicio sobr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é profeta tuvo que caminar desnudo y descalzo como símbolo de juicio sobr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Isaías realizó esta acción como un acto profético que simbolizaba la vergüenza que sufriría Egipto y Cush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é mujer fue la madre de Sans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mujer de Mano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éb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é mujer fue la madre de Sans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mujer de Mano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éb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la recibió un mensaje del ángel de Jehová anunciando el nacimiento de Sansón, quien sería un juez de Israe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é rey de Judá fue conocido por su reforma religiosa y la restauración del culto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é rey de Judá fue conocido por su reforma religiosa y la restauración del culto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sías encontró el libro de la Ley y llevó a cabo reformas para restaurar la adoración a Dios en Judá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apóstol fue conocido como el 'apóstol de los gentiles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apóstol fue conocido como el 'apóstol de los gentiles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ablo dedicó su ministerio a llevar el evangelio a los no judíos, expandiendo el mensaje de Cris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libro de la Biblia contiene la historia de la creación del mun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én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libro de la Biblia contiene la historia de la creación del mun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én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Génesis narra cómo Dios creó el mundo en seis días y descansó en el séptim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é profeta fue tragado por un pez grande y luego fue vomitado en tierra se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ná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é profeta fue tragado por un pez grande y luego fue vomitado en tierra sec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ná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nás desobedeció a Dios y fue tragado por un pez, simbolizando la necesidad de arrepentimiento y obedienc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rey de Israel construyó un templo para Dios en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rey de Israel construyó un templo para Dios en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omón construyó el Templo como un lugar de adoración y sacrificio a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apóstol negó a Jesús tres veces antes de que cantara el gal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apóstol negó a Jesús tres veces antes de que cantara el gal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edro, a pesar de su valentía, negó conocer a Jesús en un momento de miedo, pero luego se arrepintió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libro de la Biblia se centra en la vida de Job y su sufrimien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libro de la Biblia se centra en la vida de Job y su sufrimien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libro de Job trata sobre la fe y la perseverancia en medio del sufrimiento y la prueb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é rey persa permitió a los judíos regresar a Jerusalén después del exil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tajerj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é rey persa permitió a los judíos regresar a Jerusalén después del exil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i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tajerj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Ciro cumplió la profecía de Isaías al permitir que los judíos regresaran a su tierra y reconstruyeran el Temp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apóstol escribió la carta a los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apóstol escribió la carta a los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carta a los Hebreos enfatiza la supremacía de Cristo y la importancia de la f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mujer fue la madre de Juan el Bautis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mujer fue la madre de Juan el Bautist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Is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Isabel fue una mujer piadosa que dio a luz a Juan, quien preparó el camino para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rey de Judá fue conocido por su idolatría y su rechazo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a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rey de Judá fue conocido por su idolatría y su rechazo a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a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nasés promovió la adoración a ídolos y cometió abominaciones, lo que llevó a la condena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profeta tuvo una visión de un carro de fuego y fue llevado al ci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profeta tuvo una visión de un carro de fuego y fue llevado al ci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ías fue llevado al cielo en un torbellino, simbolizando la presencia de Dios y su pod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libro de la Biblia se considera un poema de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 de los Canta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clesiast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libro de la Biblia se considera un poema de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ntar de los Canta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clesiast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e libro es una celebración del amor entre un hombre y una mujer, simbolizando también el amor de Dios por su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apóstol fue conocido por su amor y su enseñanza sobre el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apóstol fue conocido por su amor y su enseñanza sobre el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enfatiza la importancia del amor en la vida del creyente, reflejando el amor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rey de Israel fue conocido por su gran pecado y su arrepentimien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rey de Israel fue conocido por su gran pecado y su arrepentimien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avid cometió adulterio y asesinato, pero se arrepintió sinceramente ant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é libro de la Biblia habla sobre la guerra espiritu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fes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éne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é libro de la Biblia habla sobre la guerra espiritu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fes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éne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ablo instruye a los creyentes sobre la armadura de Dios para enfrentar las fuerzas del ma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Qué profeta fue llamado a predicar a Níniv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ná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Qué profeta fue llamado a predicar a Níniv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ná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nás fue enviado a advertir a Nínive sobre su inminente destrucció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é rey de Judá fue conocido por su fe y su oración a Dios en tiempos de crisi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é rey de Judá fue conocido por su fe y su oración a Dios en tiempos de crisi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zequías confió en Dios y oró fervientemente cuando enfrentó la amenaza de Asir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Qué libro de la Biblia contiene la historia de Ru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u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Qué libro de la Biblia contiene la historia de Ru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u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libro de Rut narra la historia de lealtad y redención de Rut hacia su suegra Noemí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é apóstol fue conocido por su fervor y su predicación en el día de Pentecost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Qué apóstol fue conocido por su fervor y su predicación en el día de Pentecost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edro predicó con poder y miles se convirtieron en ese dí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Qué rey de Israel fue conocido por su desobediencia y su rechazo a la palabra de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Qué rey de Israel fue conocido por su desobediencia y su rechazo a la palabra de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úl desobedeció las instrucciones de Dios, lo que llevó a su rechazo como re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é profeta tuvo una visión de un valle de huesos sec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é profeta tuvo una visión de un valle de huesos sec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sa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a visión simboliza la restauración de Israel y la promesa de vida nuev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Qué apóstol fue el hermano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Qué apóstol fue el hermano de Jesú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ntiago, el hermano de Jesús, se convirtió en líder de la iglesia en Jerusalé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Qué libro de la Biblia habla sobre la sabiduría y la locu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clesiast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Qué libro de la Biblia habla sobre la sabiduría y la locu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clesiast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clesiastés reflexiona sobre la vida, la sabiduría y la futilidad de las cosas bajo el so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é rey de Israel fue conocido por su gran pecado y su idolatr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a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é rey de Israel fue conocido por su gran pecado y su idolatrí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ca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cab promovió la adoración a Baal y se apartó de los caminos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Qué libro de la Biblia se centra en la vida de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tic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úm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Qué libro de la Biblia se centra en la vida de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vític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úm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narra la liberación de Israel de la esclavitud en Egipto y la entrega de la Le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Qué profeta fue conocido por su mensaje de arrepentimiento y su llamado a la justicia soci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se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que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Qué profeta fue conocido por su mensaje de arrepentimiento y su llamado a la justicia soci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ó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se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que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mós clamó por justicia y rectitud, denunciando la hipocresía de Israe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Qué apóstol fue conocido por su viaje misionero a Asia Menor y Europ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Qué apóstol fue conocido por su viaje misionero a Asia Menor y Europ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Pablo realizó varios viajes misioneros, estableciendo iglesias y predicando el evangeli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é libro de la Biblia contiene las visiones de Dani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ni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é libro de la Biblia contiene las visiones de Dani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ni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libro de Daniel incluye visiones proféticas sobre el futuro y la soberanía de Dios sobre las nacion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Qué rey de Judá fue conocido por su fe y su oración a Dios en tiempos de crisi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Qué rey de Judá fue conocido por su fe y su oración a Dios en tiempos de crisi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zequ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a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zequías confió en Dios y oró fervientemente cuando enfrentó la amenaza de Asir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apóstol fue conocido por su amor y su enseñanza sobre el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apóstol fue conocido por su amor y su enseñanza sobre el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enfatiza la importancia del amor en la vida del creyente, reflejando el amor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Qué libro de la Biblia se considera un poema de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 de los Canta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clesiast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Qué libro de la Biblia se considera un poema de am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ntar de los Canta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verb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clesiast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te libro es una celebración del amor entre un hombre y una mujer, simbolizando también el amor de Dios por su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2026-09-20T21:38:47Z</dcterms:created>
  <dcterms:modified xsi:type="dcterms:W3CDTF">2026-09-20T21:38:47Z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