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</p:sldIdLst>
  <p:sldSz cx="9144000" cy="51435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slide" Target="slides/slide97.xml"/>
  <Relationship Id="rId100" Type="http://schemas.openxmlformats.org/officeDocument/2006/relationships/slide" Target="slides/slide98.xml"/>
  <Relationship Id="rId101" Type="http://schemas.openxmlformats.org/officeDocument/2006/relationships/slide" Target="slides/slide99.xml"/>
  <Relationship Id="rId102" Type="http://schemas.openxmlformats.org/officeDocument/2006/relationships/slide" Target="slides/slide100.xml"/>
  <Relationship Id="rId103" Type="http://schemas.openxmlformats.org/officeDocument/2006/relationships/slide" Target="slides/slide101.xml"/>
  <Relationship Id="rId104" Type="http://schemas.openxmlformats.org/officeDocument/2006/relationships/presProps" Target="presProps.xml"/>
  <Relationship Id="rId105" Type="http://schemas.openxmlformats.org/officeDocument/2006/relationships/viewProps" Target="viewProps.xml"/>
  <Relationship Id="rId10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32159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1905000"/>
          <a:ext cx="7143750" cy="5238750"/>
          <a:chOff x="476250" y="1905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1905000"/>
            <a:ext cx="6667500" cy="1905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Quiz: 50 Preguntas sobre Nehemia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: ¿Quién fue Nehemías y cuál era su ocupación antes de regresar a Jerusalén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opero del rey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acerdote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rofe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: ¿Quién fue Nehemías y cuál era su ocupación antes de regresar a Jerusalén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Copero del rey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acerdote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rofe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Nehemías era copero del rey Artajerjes, lo que le daba acceso a la corte real. (Nehemías 1:11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: ¿Qué le llevó a Nehemías a preocuparse por la situación de Jerusalén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a destrucción del templ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a noticia de su herman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a falta de agu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: ¿Qué le llevó a Nehemías a preocuparse por la situación de Jerusalén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a destrucción del templ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La noticia de su herman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a falta de agu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Nehemías se preocupó al escuchar de su hermano Janani y otros hombres de Judá sobre la desolación de Jerusalén. (Nehemías 1:2-3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3: ¿Qué información recibió Nehemías sobre Jerusalén de sus hermano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Que estaba en paz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Que estaba en ruina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Que había prosperida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3: ¿Qué información recibió Nehemías sobre Jerusalén de sus hermano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Que estaba en paz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Que estaba en ruina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Que había prosperida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Nehemías recibió noticias de que las murallas de Jerusalén estaban destruidas y sus puertas quemadas a fuego. (Nehemías 1:3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4: ¿Cómo reaccionó Nehemías al escuchar sobre la desolación de Jerusalén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e alegró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loró y ayunó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Ignoró la notic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4: ¿Cómo reaccionó Nehemías al escuchar sobre la desolación de Jerusalén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e alegró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Lloró y ayunó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Ignoró la notic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Nehemías lloró, hizo duelo por algunos días, ayunó y oró delante del Dios de los cielos al escuchar la situación de su pueblo. (Nehemías 1:4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5: ¿Qué oración hizo Nehemías al enterarse de la situación de su puebl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Una oración de agradecimient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Una oración de confesión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Una oración de peti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5: ¿Qué oración hizo Nehemías al enterarse de la situación de su puebl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Una oración de agradecimient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Una oración de confesión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Una oración de peti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Nehemías oró confesando los pecados de los hijos de Israel y pidiendo misericordia y éxito en su petición al rey. (Nehemías 1:5-11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6: ¿Qué rey permitió a Nehemías regresar a Jerusalén y reconstruir los muro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ir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arí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rtajerj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6: ¿Qué rey permitió a Nehemías regresar a Jerusalén y reconstruir los muro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ir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arí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Artajerj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El rey Artajerjes fue quien permitió a Nehemías regresar a Jerusalén. (Nehemías 2:1-8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7: ¿Qué solicitud hizo Nehemías al rey Artajerje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inero para el templ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ermiso para regresar a Jerusalén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Tropas para proteger Jerusalé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7: ¿Qué solicitud hizo Nehemías al rey Artajerje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inero para el templ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Permiso para regresar a Jerusalén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Tropas para proteger Jerusalé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Nehemías solicitó permiso para regresar a Jerusalén para reedificar la ciudad donde estaban los sepulcros de sus padres. (Nehemías 2:5-8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8: ¿Cuánto tiempo estuvo Nehemías en Jerusalén para llevar a cabo la reconstrucción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oce años inicialment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Tres año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atorce añ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8: ¿Cuánto tiempo estuvo Nehemías en Jerusalén para llevar a cabo la reconstrucción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Doce años inicialment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Tres año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atorce añ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Nehemías fue gobernador en la tierra de Judá desde el año veinte hasta el año treinta y dos del rey Artajerjes, es decir, doce años. Más tarde regresó a Jerusalén. (Nehemías 5:14, Nehemías 13:6-7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9: ¿Qué obstáculos enfrentó Nehemías al comenzar la reconstrucción de los muro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Falta de materiale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Oposición de enemigo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esinterés del puebl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9: ¿Qué obstáculos enfrentó Nehemías al comenzar la reconstrucción de los muro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Falta de materiale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Oposición de enemigo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esinterés del puebl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Nehemías enfrentó la oposición de enemigos como Sanbalat horonita y Tobías el siervo amonita. (Nehemías 2:10, 19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0: ¿Quiénes fueron los principales opositores a la reconstrucción de los muros de Jerusalén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s filisteo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anbalat y Tobía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s egipci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0: ¿Quiénes fueron los principales opositores a la reconstrucción de los muros de Jerusalén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s filisteo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Sanbalat y Tobía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os egipci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Sanbalat horonita, Tobías el siervo amonita y Gesem el árabe fueron los principales opositores a la obra de Nehemías. (Nehemías 2:19, Nehemías 4:1-3, 7-8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1: ¿Cómo respondió Nehemías a las burlas y amenazas de sus opositore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e rindió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Oró y continuó trabajand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Hizo un trato con ell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1: ¿Cómo respondió Nehemías a las burlas y amenazas de sus opositore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e rindió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Oró y continuó trabajand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Hizo un trato con ell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Nehemías oró a Dios y siguió adelante con la reconstrucción, implementando también medidas de defensa. (Nehemías 4:4-6, 9, 15-23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2: ¿Qué estrategia utilizó Nehemías para motivar al pueblo a trabajar en la reconstrucción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romesas de recompensa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Recordarles la importancia de la ciudad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menaz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2: ¿Qué estrategia utilizó Nehemías para motivar al pueblo a trabajar en la reconstrucción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romesas de recompensa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Recordarles la importancia de la ciudad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menaz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Nehemías motivó al pueblo recordándoles luchar por sus hermanos, sus hijos, sus hijas, sus mujeres y sus casas, y apelando a su fe en Dios. (Nehemías 4:14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3: ¿Qué parte del muro fue reconstruida primer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a puerta de las oveja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a puerta del agu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a puerta del merc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3: ¿Qué parte del muro fue reconstruida primer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La puerta de las oveja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a puerta del agu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a puerta del merca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La puerta de las Ovejas fue una de las primeras secciones cuya reconstrucción se menciona, realizada por el sumo sacerdote Eliasib y sus hermanos los sacerdotes. (Nehemías 3:1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4: ¿Cómo organizó Nehemías al pueblo para la reconstrucción de los muro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or familia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or tribu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or ciudad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4: ¿Cómo organizó Nehemías al pueblo para la reconstrucción de los muro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Por familia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or tribu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or ciudad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Nehemías organizó al pueblo por familias y grupos para trabajar en secciones específicas del muro, a menudo cerca de sus propias casas. (Nehemías 3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5: ¿Qué simboliza la reconstrucción de los muros de Jerusalén en el contexto espiritual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a unidad del puebl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a protección divin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a restauración del pac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5: ¿Qué simboliza la reconstrucción de los muros de Jerusalén en el contexto espiritual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a unidad del puebl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a protección divin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La restauración del pac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La reconstrucción simboliza la restauración de la comunidad del pacto, la seguridad y la identidad del pueblo de Dios. (Implícito en todo el libro, ver Nehemías 9-10 sobre la renovación del pacto)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6: ¿Qué papel jugaron los sacerdotes en la reconstrucción de los muro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No tuvieron papel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yudaron en la construcción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ideraron la or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6: ¿Qué papel jugaron los sacerdotes en la reconstrucción de los muro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No tuvieron papel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Ayudaron en la construcción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ideraron la or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Los sacerdotes, comenzando con el sumo sacerdote Eliasib, participaron activamente en la reconstrucción de los muros, especialmente la Puerta de las Ovejas. (Nehemías 3:1, 22, 28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7: ¿Qué importancia tiene el registro de las familias que ayudaron en la reconstrucción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No tiene importanci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Muestra la unidad del puebl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s un registro histór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7: ¿Qué importancia tiene el registro de las familias que ayudaron en la reconstrucción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No tiene importanci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Muestra la unidad del puebl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s un registro histór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El registro de las familias muestra la unidad y el esfuerzo colectivo del pueblo, además de ser un importante registro histórico. (Nehemías 3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8: ¿Cómo se describe la dedicación del muro en Nehemías 12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on gran alegría y músic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on tristez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in ceremoni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8: ¿Cómo se describe la dedicación del muro en Nehemías 12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Con gran alegría y músic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on tristez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in ceremoni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La dedicación del muro se celebró con gran alegría, dos grandes coros de acción de gracias, instrumentos musicales y sacrificios. (Nehemías 12:27-43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9: ¿Qué reformas espirituales implementó Nehemías al regresar a Jerusalén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Reformas económica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Reformas de adoración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Reformas polític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19: ¿Qué reformas espirituales implementó Nehemías al regresar a Jerusalén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Reformas económica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Reformas de adoración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Reformas polític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Nehemías implementó reformas para restaurar la observancia del sábado, el sostenimiento de los levitas y el templo, y la pureza del pueblo en cuanto a matrimonios mixtos. (Nehemías 13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0: ¿Cómo se relaciona la lectura de la Ley con la renovación del pacto en Nehemía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No se relacion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s fundamental para la renovación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s solo un ritu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0: ¿Cómo se relaciona la lectura de la Ley con la renovación del pacto en Nehemía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No se relacion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Es fundamental para la renovación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s solo un ritu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La lectura de la Ley por Esdras fue esencial para que el pueblo entendiera los mandamientos de Dios, se arrepintiera y renovara su pacto con Él. (Nehemías 8-10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1: ¿Qué papel tuvo Esdras en la restauración espiritual del puebl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Ningun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ideró la lectura de la Ley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onstruyó el templ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1: ¿Qué papel tuvo Esdras en la restauración espiritual del puebl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Ningun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Lideró la lectura de la Ley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onstruyó el templ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Esdras, el sacerdote y escriba, lideró la lectura pública de la Ley de Moisés, lo que llevó al arrepentimiento y a la renovación del pacto. (Nehemías 8:1-9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2: ¿Qué significa el término 'pacto' en el contexto del libro de Nehemía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Un acuerdo entre reye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a relación entre Dios y su puebl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Un tratado comerci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2: ¿Qué significa el término 'pacto' en el contexto del libro de Nehemía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Un acuerdo entre reye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La relación entre Dios y su puebl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Un tratado comerci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El pacto se refiere al compromiso solemne y la relación especial entre Dios y el pueblo de Israel, basado en las promesas y mandamientos de Dios. (Nehemías 9:32-38, Nehemías 10:29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3: ¿Cómo se describe la alegría del pueblo al escuchar la lectura de la Ley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on indiferenci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on llanto y alegrí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on enoj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3: ¿Cómo se describe la alegría del pueblo al escuchar la lectura de la Ley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on indiferenci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Con llanto y alegrí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on enoj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El pueblo lloró al escuchar las palabras de la Ley, reconociendo sus pecados, pero luego se les instruyó a regocijarse porque el gozo del Señor era su fortaleza. (Nehemías 8:9-12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4: ¿Qué promesas hizo el pueblo al renovar el pacto con Dio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No hacer promesa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Obedecer la Ley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onstruir más templ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4: ¿Qué promesas hizo el pueblo al renovar el pacto con Dio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No hacer promesa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Obedecer la Ley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onstruir más templ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El pueblo prometió andar en la Ley de Dios, no dar sus hijas a los pueblos de la tierra ni tomar sus hijas para sus hijos, guardar el sábado y sustentar el templo y a sus ministros. (Nehemías 10:29-39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5: ¿Qué medidas tomó Nehemías para asegurar que el pueblo cumpliera con sus promesa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No tomó medida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stableció líderes y supervisore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Hizo un cens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5: ¿Qué medidas tomó Nehemías para asegurar que el pueblo cumpliera con sus promesa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No tomó medida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Estableció líderes y supervisore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Hizo un cens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Nehemías estableció líderes, confrontó el pecado directamente, purificó el templo y restauró el servicio de los levitas y la observancia del sábado. (Nehemías 13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6: ¿Cómo se abordó el problema de la opresión de los pobres en el libro de Nehemía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e ignoró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e denunció y se corrigió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e aceptó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6: ¿Cómo se abordó el problema de la opresión de los pobres en el libro de Nehemía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e ignoró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Se denunció y se corrigió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e aceptó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Nehemías denunció la usura y la opresión de los pobres por parte de sus compatriotas ricos y les exigió que devolvieran los campos, viñedos y casas. (Nehemías 5:1-13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7: ¿Qué lección se puede aprender de la respuesta de Nehemías ante la injusticia social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Ignorar la injustici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ctuar con valentía y justici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ceptar la situ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7: ¿Qué lección se puede aprender de la respuesta de Nehemías ante la injusticia social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Ignorar la injustici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Actuar con valentía y justici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ceptar la situ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Nehemías actuó con valentía, indignación y justicia al confrontar la opresión y defender a los pobres y necesitados. (Nehemías 5:6-13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8: ¿Qué importancia tiene el liderazgo de Nehemías en la reconstrucción y reforma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No tiene importanci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s fundamental para el éxit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s irreleva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8: ¿Qué importancia tiene el liderazgo de Nehemías en la reconstrucción y reforma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No tiene importanci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Es fundamental para el éxit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s irreleva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El liderazgo visionario, organizativo y piadoso de Nehemías fue crucial para motivar y guiar al pueblo en la reconstrucción de los muros y en las reformas espirituales y sociales. (Todo el libro de Nehemías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9: ¿Cómo se refleja la fe de Nehemías en su liderazg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No se reflej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 través de la oración y acción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olo en su discurs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29: ¿Cómo se refleja la fe de Nehemías en su liderazg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No se reflej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A través de la oración y acción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olo en su discurs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La fe de Nehemías se refleja en su constante oración, su dependencia de Dios y su acción decidida y valiente frente a la oposición y los desafíos. (Ej. Nehemías 1:4-11, 2:4, 4:4-5, 9, 20, 6:9, 14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30: ¿Qué simboliza el muro reconstruido en términos de identidad nacional y espiritual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Nad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a protección y unidad del puebl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a riqueza de Jerusalé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30: ¿Qué simboliza el muro reconstruido en términos de identidad nacional y espiritual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Nad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La protección y unidad del puebl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a riqueza de Jerusalé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El muro reconstruido simbolizaba la protección física, la seguridad, la restauración de la honra de Jerusalén y la unidad del pueblo de Israel como comunidad del pacto. (Nehemías 1:3, 2:17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31: ¿Qué desafíos enfrentó Nehemías al intentar mantener la unidad entre el puebl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esinteré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onflictos interno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Falta de recurs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31: ¿Qué desafíos enfrentó Nehemías al intentar mantener la unidad entre el puebl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esinteré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Conflictos interno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Falta de recurs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Nehemías enfrentó conflictos internos como la opresión de los pobres por los nobles (Nehemías 5) y la influencia de aquellos que se habían casado con extranjeros (Nehemías 13:23-28)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32: ¿Cómo se manifiesta la importancia de la oración en la vida de Nehemía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No es important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s fundamental en cada decisión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olo en momentos de crisi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32: ¿Cómo se manifiesta la importancia de la oración en la vida de Nehemía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No es important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Es fundamental en cada decisión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olo en momentos de crisi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Nehemías oró constantemente: antes de actuar, durante los desafíos y después de los éxitos, mostrando que la oración era fundamental en cada etapa de su misión. (Nehemías 1:4-11, 2:4, 4:4-5, 4:9, 5:19, 6:9, 6:14, 13:14, 22, 29, 31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33: ¿Qué papel jugaron los profetas en el tiempo de Nehemía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No jugaron ningún papel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Guiaron al pueblo espiritualmente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olo criticaro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33: ¿Qué papel jugaron los profetas en el tiempo de Nehemía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No jugaron ningún papel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Guiaron al pueblo espiritualmente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olo criticaro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Aunque el libro de Nehemías no se centra en la actividad profética como los libros de Ageo y Zacarías (que fueron anteriores), menciona a profetas como Semaías que intentaron engañarlo y a la profetisa Noadías. (Nehemías 6:10-14). Esdras también actuó en un rol de enseñanza similar al de un profeta. (Nehemías 8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34: ¿Cómo se describe la relación entre Nehemías y el pueblo de Jerusalén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e desconfianz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e liderazgo y respet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e indiferenc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34: ¿Cómo se describe la relación entre Nehemías y el pueblo de Jerusalén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e desconfianz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De liderazgo y respet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De indiferenc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Nehemías ejerció un liderazgo fuerte y sacrificial, ganándose el respeto del pueblo, quienes en general cooperaron con sus directrices para la reconstrucción y la reforma. (Nehemías 2:18, 4:6, 5:1-13, Nehemías 8-10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35: ¿Qué enseñanzas sobre la perseverancia se pueden extraer del libro de Nehemía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Rendirnos ante los obstáculo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Perseverar a pesar de las dificultade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No esforzarn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35: ¿Qué enseñanzas sobre la perseverancia se pueden extraer del libro de Nehemía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Rendirnos ante los obstáculo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Perseverar a pesar de las dificultade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No esforzarn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Nehemías y el pueblo perseveraron en la reconstrucción a pesar de la oposición externa (burlas, amenazas, conspiraciones) y los desafíos internos, mostrando la importancia de la perseverancia en la obra de Dios. (Nehemías 4, Nehemías 6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36: ¿Cómo se aborda el tema del arrepentimiento en el libro de Nehemía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No se abord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s fundamental para la restauración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olo se menciona al fin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36: ¿Cómo se aborda el tema del arrepentimiento en el libro de Nehemía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No se abord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Es fundamental para la restauración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olo se menciona al fin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El arrepentimiento es un tema clave, manifestado en la oración de confesión de Nehemías (Nehemías 1), la confesión del pueblo después de leer la Ley (Nehemías 9), y es fundamental para la restauración de su relación con Dios y la renovación del pacto. (Nehemías 9:1-38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37: ¿Qué importancia tiene la adoración en la vida del pueblo después de la reconstrucción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No tiene importanci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s esencial para la vida espiritual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s solo un ritu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37: ¿Qué importancia tiene la adoración en la vida del pueblo después de la reconstrucción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No tiene importanci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Es esencial para la vida espiritual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s solo un ritu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La adoración, incluyendo la lectura de la Ley, la oración, la alabanza, la celebración de las fiestas y el sostenimiento del templo y sus servicios, fue central en la vida restaurada del pueblo. (Nehemías 8, 10:32-39, Nehemías 12:27-47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38: ¿Cómo se refleja la soberanía de Dios en los eventos narrados en Nehemía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No se reflej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 través de la provisión y protección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olo en la or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38: ¿Cómo se refleja la soberanía de Dios en los eventos narrados en Nehemía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No se reflej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A través de la provisión y protección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olo en la or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La soberanía de Dios se refleja en cómo Él movió el corazón del rey Artajerjes (Nehemías 2:8), protegió al pueblo de sus enemigos (Nehemías 4:15, 20) y prosperó la obra de reconstrucción (Nehemías 2:20, 6:16)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39: ¿Qué lecciones sobre la importancia de la comunidad se pueden aprender de Nehemía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a comunidad no es important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a unidad y el trabajo en equipo son esenciale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ada uno debe trabajar sol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39: ¿Qué lecciones sobre la importancia de la comunidad se pueden aprender de Nehemía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a comunidad no es important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La unidad y el trabajo en equipo son esenciale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ada uno debe trabajar sol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Nehemías mostró que la unidad (a pesar de los desafíos), la cooperación y el trabajo en equipo de toda la comunidad fueron esenciales para lograr la monumental tarea de reconstruir los muros en poco tiempo. (Nehemías 3, 4:6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40: ¿Cómo se describe la oposición que enfrentó Nehemías en términos de fe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omo un desafío a la f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omo algo irrelevante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omo una prueba de debilida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40: ¿Cómo se describe la oposición que enfrentó Nehemías en términos de fe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Como un desafío a la f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omo algo irrelevante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omo una prueba de debilida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La oposición que enfrentó Nehemías fue un desafío directo a su fe en la capacidad de Dios para cumplir Sus propósitos y a la determinación del pueblo, requiriendo una confianza constante en Dios. (Nehemías 4:14, 20, 6:9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41: ¿Qué simboliza el regreso de Nehemías a Jerusalén para el pueblo de Israel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a derrot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a esperanza y restauración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a pérdida de identida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41: ¿Qué simboliza el regreso de Nehemías a Jerusalén para el pueblo de Israel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a derrot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La esperanza y restauración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a pérdida de identida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El regreso de Nehemías y la subsecuente reconstrucción de los muros simbolizaron la esperanza, la restauración de la dignidad nacional, la seguridad y la continuación de la presencia y el favor de Dios con Su pueblo. (Nehemías 2:17-20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42: ¿Cómo se relaciona el libro de Nehemías con el libro de Esdra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on libros independiente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Ambos tratan sobre la restauración del puebl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No tienen rel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42: ¿Cómo se relaciona el libro de Nehemías con el libro de Esdra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on libros independiente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Ambos tratan sobre la restauración del puebl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No tienen rel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El libro de Nehemías es una continuación del libro de Esdras, y juntos forman una narrativa cohesiva sobre la restauración del pueblo judío en Jerusalén después del exilio babilónico, enfocándose Esdras más en la restauración del templo y la enseñanza de la Ley, y Nehemías en la reconstrucción de los muros y las reformas sociales. (Originalmente eran una sola obra en el canon hebreo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43: ¿Qué importancia tiene la restauración del templo en el contexto de Nehemía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No tiene importanci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s fundamental para la adoración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s solo un edific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43: ¿Qué importancia tiene la restauración del templo en el contexto de Nehemía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No tiene importanci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Es fundamental para la adoración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s solo un edific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Aunque la restauración del templo ocurrió principalmente bajo Esdras (Esdras 1-6), su correcto funcionamiento y el sostenimiento de su personal y servicios fueron preocupaciones centrales para Nehemías, ya que el templo era el centro de la adoración y la vida espiritual del pueblo. (Nehemías 10:32-39, 13:4-14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44: ¿Cómo se aborda el tema de la pureza racial y espiritual en Nehemía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e ign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e enfatiza la importancia de la purez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No es releva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44: ¿Cómo se aborda el tema de la pureza racial y espiritual en Nehemía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e ign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Se enfatiza la importancia de la purez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No es releva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Nehemías enfatizó la importancia de la pureza espiritual y la separación de influencias paganas, incluyendo la prohibición de matrimonios mixtos con extranjeros para preservar la identidad del pacto del pueblo. (Nehemías 9:2, 10:30, 13:1-3, 23-30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45: ¿Qué papel tuvo la música en la dedicación del mur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No tuvo papel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Fue fundamental para la celebración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olo se usó en el templ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45: ¿Qué papel tuvo la música en la dedicación del muro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No tuvo papel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Fue fundamental para la celebración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olo se usó en el templ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La música, con cantores, címbalos, salterios y cítaras, fue un elemento fundamental y gozoso en la ceremonia de dedicación del muro, con dos grandes coros de acción de gracias. (Nehemías 12:27-28, 31, 36, 38, 40-42, 45-46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46: ¿Cómo se describe la respuesta del pueblo a las reformas de Nehemía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on resistenci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on aceptación y alegrí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on indiferenc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46: ¿Cómo se describe la respuesta del pueblo a las reformas de Nehemía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on resistenci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Con aceptación y alegrí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Con indiferenc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En general, el pueblo respondió positivamente a las reformas, especialmente a la renovación del pacto y a la lectura de la Ley con llanto, arrepentimiento y luego gran alegría. Aunque Nehemías tuvo que ser firme en algunas ocasiones para corregir abusos. (Nehemías 8:9-12, 9:1-3, 10:28-29, 13:11-13, 17-22, 25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47: ¿Qué enseñanzas sobre la justicia se pueden extraer del libro de Nehemía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a justicia no es important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a justicia debe ser defendid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a justicia es solo un concep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47: ¿Qué enseñanzas sobre la justicia se pueden extraer del libro de Nehemía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a justicia no es important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La justicia debe ser defendid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a justicia es solo un concep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Nehemías enseña que la justicia social y económica debe ser defendida activamente, especialmente en favor de los pobres y oprimidos, y que los líderes tienen la responsabilidad de corregir la injusticia. (Nehemías 5:1-13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48: ¿Cómo se refleja la importancia de la memoria histórica en el libro de Nehemía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No se reflej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s fundamental para la identidad del puebl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s irreleva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48: ¿Cómo se refleja la importancia de la memoria histórica en el libro de Nehemía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No se reflej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Es fundamental para la identidad del pueblo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Es irrelevan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La memoria histórica es crucial, como se ve en la larga oración de confesión que repasa la historia de la relación de Dios con Israel (Nehemías 9:6-37), y en el uso de genealogías (Nehemías 7, 11, 12), para recordar las acciones de Dios y la identidad del pueblo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49: ¿Qué simboliza el término 'restauración' en el contexto de Nehemía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a reconstrucción físic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a restauración espiritual y social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olo la polític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49: ¿Qué simboliza el término 'restauración' en el contexto de Nehemía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La reconstrucción físic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La restauración espiritual y social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Solo la polític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La restauración en Nehemías abarca no solo la reconstrucción física de los muros, sino también la restauración espiritual (renovación del pacto, obediencia a la Ley) y social (justicia, organización comunitaria, pureza del pueblo). (Implícito en todo el libro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50: ¿Qué legado dejó Nehemías para las generaciones futuras en Israel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Un legado de desconfianz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Un legado de fe y perseveranci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Un legado de indiferenc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65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476250" y="381000"/>
          <a:ext cx="7143750" cy="5238750"/>
          <a:chOff x="476250" y="381000"/>
          <a:chExt cx="7143750" cy="5238750"/>
        </a:xfrm>
      </p:grpSpPr>
      <p:sp>
        <p:nvSpPr>
          <p:cNvPr id="2" name=""/>
          <p:cNvSpPr txBox="1"/>
          <p:nvPr/>
        </p:nvSpPr>
        <p:spPr>
          <a:xfrm>
            <a:off x="476250" y="381000"/>
            <a:ext cx="6667500" cy="1714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gunta 50: ¿Qué legado dejó Nehemías para las generaciones futuras en Israel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952500" y="1905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Un legado de desconfianz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952500" y="2476500"/>
            <a:ext cx="5715000" cy="381000"/>
          </a:xfrm>
          <a:prstGeom prst="rect">
            <a:avLst/>
          </a:prstGeom>
          <a:solidFill>
            <a:srgbClr val="85B173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008000">
                    <a:alpha val="100000"/>
                  </a:srgbClr>
                </a:solidFill>
                <a:latin typeface="Calibri"/>
              </a:rPr>
              <a:t><![CDATA[Un legado de fe y perseveranci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952500" y="3048000"/>
            <a:ext cx="5715000" cy="381000"/>
          </a:xfrm>
          <a:prstGeom prst="rect">
            <a:avLst/>
          </a:prstGeom>
          <a:solidFill>
            <a:srgbClr val="FFFFFF">
              <a:alpha val="100000"/>
            </a:srgbClr>
          </a:solidFill>
          <a:ln w="12700" cap="flat" cmpd="sng" algn="ctr">
            <a:solidFill>
              <a:srgbClr val="CCCCC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757575">
                    <a:alpha val="100000"/>
                  </a:srgbClr>
                </a:solidFill>
                <a:latin typeface="Calibri"/>
              </a:rPr>
              <a:t><![CDATA[Un legado de indiferenc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476250" y="4000500"/>
            <a:ext cx="6667500" cy="952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Explicación: Nehemías dejó un legado de liderazgo piadoso, fe inquebrantable en Dios, oración ferviente, perseverancia frente a la adversidad, y un compromiso valiente con la justicia y la Palabra de Dios para la restauración de Su pueblo. (Nehemías 13:31b: 'Acuérdate de mí, Dios mío, para bien.'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476250" y="4762500"/>
            <a:ext cx="6667500" cy="4762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8F9FA">
                    <a:alpha val="100000"/>
                  </a:srgbClr>
                </a:solidFill>
                <a:latin typeface="Calibri"/>
              </a:rPr>
              <a:t><![CDATA[Preparado por recursos-biblicos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7">
  <a:themeElements>
    <a:clrScheme name="Theme6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2026-09-25T03:01:57Z</dcterms:created>
  <dcterms:modified xsi:type="dcterms:W3CDTF">2026-09-25T03:01:57Z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