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4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25 preguntas acerca de la Bibli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uántos hijos de David registra 1 de Crónicas 3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7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uántos hijos de David registra 1 de Crónicas 3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7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de Crónicas 3:1-9 menciona 17 hijos de Davi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Cuál de estos salmos escribió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2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Cuál de estos salmos escribió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2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Salmo 90 es atribuido a Moisés según su encabez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ién dijo: 'Si le place al rey, y tu siervo ha hallado gracia delante de ti, envíame a Judá, a la ciudad de los sepulcros de mis padres, y la reedificaré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hem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laqu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d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iad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ién dijo: 'Si le place al rey, y tu siervo ha hallado gracia delante de ti, envíame a Judá, a la ciudad de los sepulcros de mis padres, y la reedificaré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ehem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laqu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d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iad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2:5 muestra esta petición hecha al rey Artajerj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ienes hacen heder y dar mal olor al perfume del perfumista según Eclesiastés 10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necios que son honr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gusan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icos que se exalt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s moscas muert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ienes hacen heder y dar mal olor al perfume del perfumista según Eclesiastés 10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necios que son honr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gusan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icos que se exalt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s moscas muert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clesiastés 10:1 menciona que las moscas muertas corrompen el perfum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ién de estos jueces era zurdo segú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o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t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toni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ién de estos jueces era zurdo segú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o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t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toni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eces 3:15 describe a Aod como un hombre zur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ién eliminó a la familia real cuando supo la muerte de su hijo el Rey, sobreviviendo uno de sus niet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eb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biá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tal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ién eliminó a la familia real cuando supo la muerte de su hijo el Rey, sobreviviendo uno de sus niet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eb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biá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tal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2 Reyes 11:1-2 narra cómo Atalía intentó eliminar a toda la descendencia re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A quiénes les seguía una muchacha con un espíritu de adivin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 y Bernab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rnabé y Marc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 y 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 y Sil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A quiénes les seguía una muchacha con un espíritu de adivin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 y Bernab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rnabé y Marc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 y 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blo y Sil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Hechos 16:16-18 describe a la joven adivina que seguía a Pablo y Si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Cómo se llamaba el rey de Israel que sacrificó en el fuego a su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z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az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Cómo se llamaba el rey de Israel que sacrificó en el fuego a su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z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az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c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2 Reyes 16:3 menciona que Acaz sacrificó a su hijo en el fueg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hijo de Jacob no se menciona entre las tribus selladas de Apocalipsis 7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jam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ftal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hijo de Jacob no se menciona entre las tribus selladas de Apocalipsis 7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jam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ftal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pocalipsis 7 omite a la tribu de Dan en la lista de tribus sella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 tenía una cabellera que pesaba más de 2 kil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s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n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 tenía una cabellera que pesaba más de 2 kil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s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n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2 Samuel 14:26 menciona que el cabello de Absalón pesaba 200 sicl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Antes de morir tomó leche y luego su cabeza fue atravesada por una estaca, ¿quién fu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ísa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inoá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abí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b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Antes de morir tomó leche y luego su cabeza fue atravesada por una estaca, ¿quién fu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ísa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inoá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abí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b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eces 4:19-21 relata cómo Jael mató a Sísara con una esta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personaje fue motivo de separación entre Pablo y Bernab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l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mote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personaje fue motivo de separación entre Pablo y Bernab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l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mote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Hechos 15:37-39 describe el desacuerdo entre Pablo y Bernabé por Marc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ién dijo? 'Si me ayudas a vencer a los amonitas, entonces al regresar victorioso te haré una ofrenda. La ofrenda será la primera persona que salga de mi casa a recibirme cuando yo regrese'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ede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le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té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ién dijo? 'Si me ayudas a vencer a los amonitas, entonces al regresar victorioso te haré una ofrenda. La ofrenda será la primera persona que salga de mi casa a recibirme cuando yo regrese'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ede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le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fté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eces 11:30-31 describe el voto de Jefté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hurtó los ídolos de su pad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sab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f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hurtó los ídolos de su pad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sab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f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31:19 menciona que Raquel robó los ídolos de su padre Labá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rey envió a matar a su hermano por intentar usurpar su tro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oboa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don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rey envió a matar a su hermano por intentar usurpar su tro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oboa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don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Reyes 2:24-25 relata cómo Salomón ordenó la muerte de Adon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personaje del Antiguo Testamento mató a los 70 hijos de su pad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imele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oba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obo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personaje del Antiguo Testamento mató a los 70 hijos de su pad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bimele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oba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obo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eces 9:5 menciona que Abimelec mató a sus 70 herman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Cómo se llamaba el esclavo que huyó de su señor a quien Pablo defendi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s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íquic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nésim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Cómo se llamaba el esclavo que huyó de su señor a quien Pablo defendi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s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íquic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Onésim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Filemón 1:10-12 menciona a Onésimo como el esclavo fugiti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ienes sostenían las manos de Moisés cuando se cansaban en la guerra contra Amale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arón y Hu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edeón y Hu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arón y Josu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edeón y Josué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ienes sostenían las manos de Moisés cuando se cansaban en la guerra contra Amale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arón y Hu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edeón y Hu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arón y Josu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edeón y Josué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Éxodo 17:12, Aarón y Hur sostenían las manos de Moisés para que Israel prevaleciera en la bata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A quién le dijo Natanael: ¿De Nazaret puede salir algo de bue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rtolom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code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elip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m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A quién le dijo Natanael: ¿De Nazaret puede salir algo de bue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rtolom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code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elip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m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Juan 1:46, Natanael expresó su duda sobre Nazaret cuando Felipe le habló de Jesú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Cuántos hijos tuvo Abrahá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Cuántos hijos tuvo Abrahá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Génesis 25:1-2, Abraham tuvo ocho hijos en total: Isaac, Ismael y seis hijos con Cetu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"Y fue el fuerte Caleb quien mató a seiscientos hombres de los filisteos con una aguijada de bueyes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"Y fue el fuerte Caleb quien mató a seiscientos hombres de los filisteos con una aguijada de bueyes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Jueces 3:31, fue Samgar, no Caleb, quien mató a seiscientos filisteos con una aguijada de bueye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"Y Ocozías cayó por la ventana de una sala de la casa que tenía en Samaria, murió y en su lugar reinó Jehú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"Y Ocozías cayó por la ventana de una sala de la casa que tenía en Samaria, murió y en su lugar reinó Jehú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2 Reyes 1:2-17, Ocozías cayó por una celosía, murió, pero en su lugar reinó Joram, no Jehú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Proverbios dice: "Seis cosas aborrece Jehová, y aun siete abomina su alma: Los ojos altivos, la lengua mentirosa...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Proverbios dice: "Seis cosas aborrece Jehová, y aun siete abomina su alma: Los ojos altivos, la lengua mentirosa...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Proverbios 6:16-17, efectivamente Jehová aborrece estas cosa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El salmo 18 de David también se registra en 2 de Samuel 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El salmo 18 de David también se registra en 2 de Samuel 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Salmo 18 también se encuentra en 2 Samuel 22, no en el capítulo 18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Fue Tubal-Caín el artífice de toda obra de bronce y hierr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Fue Tubal-Caín el artífice de toda obra de bronce y hierr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Génesis 4:22, Tubal-Caín fue el primer herrero de la historia, trabajando con bronce y hierr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2026-11-01T13:11:30Z</dcterms:created>
  <dcterms:modified xsi:type="dcterms:W3CDTF">2026-11-01T13:11:30Z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