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presProps" Target="presProps.xml"/>
  <Relationship Id="rId149" Type="http://schemas.openxmlformats.org/officeDocument/2006/relationships/viewProps" Target="viewProps.xml"/>
  <Relationship Id="rId15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972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Quiz de 72 preguntas para niño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fue el primer hijo de Adán y 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hizo el buen samaritano por el hombre her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yud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ob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hizo el buen samaritano por el hombre her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ayud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ob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0:34 - Y acercándose, vendó sus heridas, echándole aceite y vi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es la or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ar con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er la Bib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es la ora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ablar con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er la Bib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Filipenses 4:6 - No estéis afanosos por nada, sino sean conocidas vuestras peticion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fue el rey que construyó el templo en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fue el rey que construyó el templo en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6:1 - Y aconteció en el año cuatrocientos ochenta después que los hijos de Israel salieron de la tierra de Egip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significa 'pecad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obediencia a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el bi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perfe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significa 'pecad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sobediencia a 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el bi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perfe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omanos 3:23 - Por cuanto todos pecaron, y están destituidos de la gloria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Quién fue el hombre que tuvo una visión de un valle de huesos se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Quién fue el hombre que tuvo una visión de un valle de huesos se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zequiel 37:1 - La mano de Jehová vino sobre mí, y me llevó en el espíritu de Jehová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fue el primer hijo de Adán y 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4:1 - Conoció Adán a su mujer Eva, la cual concibió y dio a luz a Caí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Jesús en la casa de Zaqu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salv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Jesús en la casa de Zaqu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salv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9:9 - Y Jesús le dijo: Hoy ha venido la salvación a esta cas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es el Arca de la Alian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ofre sagr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ib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es el Arca de la Alian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cofre sagr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ib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5:10 - Harán un arca de madera de acac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ién fue el profeta que se escondió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ién fue el profeta que se escondió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9:9 - Y allí entró en una cueva, y pasó allí la noch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hizo Jesús cuando vio a la multitud hambrien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aliment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hizo Jesús cuando vio a la multitud hambrien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aliment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4:16 - Pero Jesús les dijo: No tienen necesidad de irse; dadles vosotros de com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Qué es el cielo segú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de felici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de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vací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Qué es el cielo segú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lugar de felicid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de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ugar vací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21:4 - Y enjuagará Dios toda lágrima de los ojos de ell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construyó Noé para salvar a su familia y a los animales d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arc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or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Quién fue el rey que se volvió loco por no reconocer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Quién fue el rey que se volvió loco por no reconocer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4:33 - En la misma hora se cumplió la palabra sobre Nabucodonoso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hizo la mujer samaritana en el pozo con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hizo la mujer samaritana en el pozo con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 pidió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4:7 - Vino una mujer de Samaria a sacar agua; y Jesús le dijo: Dame de beb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es el pecado orig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sobediencia de 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ipo de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es el pecado orig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desobediencia de 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ipo de pec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3:6 - Y vio la mujer que el árbol era bueno para com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ién fue el primer hombre en ser llamado 'Crist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ién fue el primer hombre en ser llamado 'Crist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:16 - Y Jacob engendró a José, marido de María, de la cual nació Jesús, llamado el 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é hizo Jesús con los cinco panes y dos p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multipl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om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ga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é hizo Jesús con los cinco panes y dos p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multipl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om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ga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6:11 - Y tomó Jesús aquellos panes; y habiendo dado gracias, los reparti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construyó Noé para salvar a su familia y a los animales d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barc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or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6:14 - Hazte un arca de madera de cipr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es la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er en lo que no se v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u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cre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es la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reer en lo que no se v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u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cre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breos 11:1 - Es, pues, la fe la certeza de lo que se espera, la convicción de lo que no se v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fue el rey que desobedeció a Dios y fue rechaza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fue el rey que desobedeció a Dios y fue rechaza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5:26 - Y Samuel dijo a Saúl: No te he de volver a v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Qué significa 'resurrección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olver a la vi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r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rmi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Qué significa 'resurrección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olver a la vi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r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rmi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11:25 - Jesús le dijo: Yo soy la resurrección y la vid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ién fue el profeta que predijo el nacimiento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ién fue el profeta que predijo el nacimiento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em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Isaías 7:14 - Por tanto, el mismo Señor os dará señal: He aquí que la virgen concebirá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Qué hizo Jesús en el templo cuando vio a los comerci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ch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Qué hizo Jesús en el templo cuando vio a los comerci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ech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1:12 - Y entró Jesús en el templo de Dios, y echó fuera a todos los que vendía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s días y noches llovió durante 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0 días y 40 noch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 días y 30 no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 días y 7 noch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é es el bautis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cto de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fies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r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é es el bautis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acto de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fies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r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2:38 - Arrepentíos y bautícese cada uno de vosotros en el nombre de Jesu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Quién fue el rey que se escondió entre el equipaj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Quién fue el rey que se escondió entre el equipaj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0:22 - Y consultaron a Jehová, si aún había de venir allí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el ángel Gabriel con Ma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anunció el nacimient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el ángel Gabriel con Ma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 anunció el nacimient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yu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:26 - Y en el sexto mes, el ángel Gabriel fue enviado por Dios a una ciudad de Galile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s días y noches llovió durante el diluv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40 días y 40 noch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 días y 30 no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 días y 7 noch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7:12 - Y hubo lluvia sobre la tierra cuarenta días y cuarenta noch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ién fue el patriarca que tuvo doce hijos que formaron las tribu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ién fue el patriarca que tuvo doce hijos que formaron las tribu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35:22 - Y los hijos de Jacob fueron doc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nombre le dio Dios a Abram cuando hizo un pacto con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nombre le dio Dios a Abram cuando hizo un pacto con é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7:5 - Y no se llamará más tu nombre Abram, sino que será tu nombre Abraham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creó el mundo en seis d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el hijo de Abraham y S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m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el hijo de Abraham y Sa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m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21:3 - Y llamó Abraham el nombre de su hijo que le nació, que le dio a luz Sara, Isaac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ciudad fue destruida por fuego y azufre por su mal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do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mo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ciudad fue destruida por fuego y azufre por su mal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odo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mo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9:24 - Entonces Jehová hizo llover sobre Sodoma y sobre Gomorra azufre y fueg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 fue el líder que guió a los israelitas fuera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ién fue el líder que guió a los israelitas fuera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3:10 - Ven, por tanto, y te enviaré a Faraón, para que saques de Egipto a mi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laga convirtió el agua del Nil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im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segu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erce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laga convirtió el agua del Nil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prime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segu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erce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7:20 - Y Moisés y Aarón hicieron así, como Jehová lo había mandado; y alzaron la vara y golpearon las aguas del Ni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comida les dio Dios a los israelitas en el desier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n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comida les dio Dios a los israelitas en el desier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n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n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6:15 - Y los hijos de Israel vieron y dijeron unos a otros: ¿Qué es esto? Porque no sabían qué e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creó el mundo en seis d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:1 - En el principio creó Dios los cielos y la tier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montañas rodean la tierra promet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Jude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Moa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montañas rodean la tierra promet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ntañas de Jude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añas de Moa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euteronomio 1:7 - Vuelveos y partíos por el desierto, hacia el monte de los amorre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recibió los Diez Mandamientos en el monte Sina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recibió los Diez Mandamientos en el monte Sina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0:1 - Y habló Dios todas estas palabras, diciend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nstrumento usó David para tocar músi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ita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nstrumento usó David para tocar músi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ita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6:23 - Y aconteció que cuando el espíritu malo de parte de Dios venía sobre Saúl, David tomaba el arp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fue el gigante que David derrotó con una pied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fue el gigante que David derrotó con una pied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Samuel 17:49 - Y David metió su mano en la bolsa, y tomó de allí una piedra, y la lanz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hizo Salomón para demostrar su sabidu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zgó a dos muje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ribió Proverb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hizo Salomón para demostrar su sabidu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zgó a dos muje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ribió Proverb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3:16-28 - Entonces las dos mujeres vinieron al rey, y la una dijo: ¡Ay, señor mío!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hizo Dios el séptimo d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cans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ó al homb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animal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ién fue tragado por un gran p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ién fue tragado por un gran p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ás 1:17 - Y Jehová designó un gran pez que tragase a Joná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ciudad estaba rodeada de muros que cayeron con el sonido de trompet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b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ciudad estaba rodeada de muros que cayeron con el sonido de trompet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b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sué 6:20 - Y el pueblo gritó, y los sacerdotes tocaron las trompet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ién fue el profeta que desafió a los profetas de Baal en el monte Carm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ién fue el profeta que desafió a los profetas de Baal en el monte Carm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8:20-21 - Y envió Acab a todos los hijos de Israel, y reunió a los profetas en el monte Carme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hizo Daniel en la cueva de los leon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uch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hizo Daniel en la cueva de los leon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uch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6:10 - Y Daniel, cuando supo que el edicto estaba firmado, entró en su cas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fue la madre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ab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fue la madre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ab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:27 - A una virgen desposada con un varón que se llamaba José, de la casa de David; y el nombre de la virgen era Marí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hizo Dios el séptimo d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scans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reó al homb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animal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2:2 - Y acabó Dios en el día séptimo la obra que hizo, y reposó el día séptimo de toda la obra que había hech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En qué ciudad nació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zar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En qué ciudad nació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l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zar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:1 - Cuando Jesús nació en Belén de Jude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é milagro hizo Jesús al convertir agua e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é milagro hizo Jesús al convertir agua e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i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:9 - Y cuando el maestro de la cena probó el agua hecha vi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Cuántos panes y peces usó Jesús para alimentar a 5,000 person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panes y dos pec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panes y un p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ete panes y tres p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Cuántos panes y peces usó Jesús para alimentar a 5,000 person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nco panes y dos pec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panes y un pez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ete panes y tres pec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6:9 - Aquí hay un muchacho que tiene cinco panes de cebada y dos pec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ién fue el discípulo que negó a Jesús tres v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ién fue el discípulo que negó a Jesús tres ve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6:75 - Y Pedro se acordó de la palabra de Jesús, que le había dicho: Antes que el gallo cante, me negarás tres vec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Qué hizo Jesús en la última ce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tió el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il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milag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Qué hizo Jesús en la última ce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rtió el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il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milag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22:19 - Y tomó el pan, y dio gracias, y lo parti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ómo se llamaban los primeros hombres y mujeres creados por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 y 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é y su esp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ién traicionó a Jesús por 30 piezas de pla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ién traicionó a Jesús por 30 piezas de pla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á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6:15 - Y les dijo: ¿Qué me daréis, y yo os lo entregaré?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sucedió en la cruz cuando Jesús mur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oscureció el s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mbló la tie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sucedió en la cruz cuando Jesús mur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oscureció el so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mbló la tier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7:51 - Y he aquí, el velo del templo se rasgó en dos, de arriba abajo; y la tierra tembl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ién fue el primer testigo de la resurrección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ién fue el primer testigo de la resurrección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 Magdale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0:14 - Y al volverse ella, vio a Jesús que estaba allí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mandamiento nos dio Jesús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tu prój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mandamiento nos dio Jesús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tu prójim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rás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b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22:37-39 - Amarás al Señor tu Dios... y a tu prójimo como a ti mism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parábola habla sobre un hijo que se alejó y luego regres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veja perd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parábola habla sobre un hijo que se alejó y luego regres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veja perd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5:11-32 - Un hombre tenía dos hijos; y el menor de ellos dijo a su padr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ómo se llamaban los primeros hombres y mujeres creados por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dán y E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 y 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é y su esp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1:27 - Y creó Dios al hombre a su imagen; a imagen de Dios lo creó; varón y hembra los cre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ién fue el apóstol que escribió muchas cartas en el Nuevo Testam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ién fue el apóstol que escribió muchas cartas en el Nuevo Testam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omanos 1:1 - Pablo, siervo de Jesucristo, llamado a ser apósto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es el fruto del Espíritu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or, gozo,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es el fruto del Espíritu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or, gozo,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álatas 5:22 - Mas el fruto del Espíritu es amor, gozo, paz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significa bautiz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mergirse en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una prome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itar un versícu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significa bautiz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umergirse en agu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cer una prome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itar un versícu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2:38 - Arrepentíos y bautícese cada uno de vosotros en el nombre de Jesu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Quién fue el rey que soñó con una estatua de diferentes met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Quién fue el rey que soñó con una estatua de diferentes met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2:31 - Tú, oh rey, veías, y he aquí una gran image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hizo Moisés cuando vio a un egipcio golpeando a un hebr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fe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 Fara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hizo Moisés cuando vio a un egipcio golpeando a un hebr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defe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 Fara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:11 - Y aconteció que en aquellos días, creció Mois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é fruta comieron Adán y Eva en el Jardín del Ed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z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ruto del conocimi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Quién fue el rey que escribió much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Quién fue el rey que escribió muchos sal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mos 1:1 - Bienaventurado el varón que no anduvo en consejo de mal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hizo Jesús con los ciegos y los co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hizo Jesús con los ciegos y los co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5:30 - Y se le acercó mucha gente que traía consigo cojos, ciegos, mud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animal habló en la historia de Balaam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bur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abal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animal habló en la historia de Balaam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bur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cabal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úmeros 22:28 - Y Jehová abrió la boca del asn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ién fue el primer mártir cristi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eb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ién fue el primer mártir cristi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teb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7:59 - Y apedreaban a Esteban, mientras él invocaba y decía: Señor Jesús, recibe mi espíritu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Qué hizo Pedro para caminar sobre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uvo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it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sus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Qué hizo Pedro para caminar sobre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uvo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rit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sus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4:29 - Y él le dijo: Ven. Y descendió Pedro de la barc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é fruta comieron Adán y Eva en el Jardín del Ed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z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ruto del conocimi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2:17 - Mas del árbol de la ciencia del bien y del mal no comerá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es el Sermón del Mo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discurs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parábo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es el Sermón del Mo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discurso de 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parábo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5:1 - Y viendo la multitud, subió al monte y se sent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ién fue el rey que pidió sabiduría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ién fue el rey que pidió sabiduría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3:5 - En Gabaón apareció Jehová a Salomón en sueños de noch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hizo Jesús con los lepro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hizo Jesús con los lepros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sa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rechaz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7:14 - Y viéndolos, les dijo: Id, mostaos a los sacerdot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Qué significa la palabra 'Evangeli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uena no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la no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Qué significa la palabra 'Evangelio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uena no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la no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stor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cos 1:1 - Principio del evangelio de Jesucristo, Hijo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ién fue el profeta que fue llevado al cielo en un torbell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ién fue el profeta que fue llevado al cielo en un torbell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2:11 - Y aconteció que yendo ellos, y hablando, he aquí un carro de fueg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2025-06-15T02:55:45Z</dcterms:created>
  <dcterms:modified xsi:type="dcterms:W3CDTF">2025-06-15T02:55:45Z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