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presProps" Target="presProps.xml"/>
  <Relationship Id="rId149" Type="http://schemas.openxmlformats.org/officeDocument/2006/relationships/viewProps" Target="viewProps.xml"/>
  <Relationship Id="rId15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408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de 72 preguntas para niñ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- Y acercándose, vendó sus heridas, echándole aceite y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ipenses 4:6 - No estéis afanosos por nada, sino sean conocidas vuestras peti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6:1 - Y aconteció en el año cuatrocientos ochenta después que los hijos de Israel salieron de la tierra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3:23 - Por cuanto todos pecaron, y están destituidos de la glor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iel 37:1 - La mano de Jehová vino sobre mí, y me llevó en el espíritu de Jehov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:1 - Conoció Adán a su mujer Eva, la cual concibió y dio a luz a Caí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9:9 - Y Jesús le dijo: Hoy ha venido la salvación a est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10 - Harán un arca de madera de aca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9:9 - Y allí entró en una cueva, y pasó allí la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16 - Pero Jesús les dijo: No tienen necesidad de irse; dadles vosotros de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1:4 - Y enjuagará Dios toda lágrima de los ojos de el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- En la misma hora se cumplió la palabra sobre Nabucodonos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4:7 - Vino una mujer de Samaria a sacar agua; y Jesús le dijo: Dame de beb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:6 - Y vio la mujer que el árbol era bueno para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:16 - Y Jacob engendró a José, marido de María, de la cual nació Jesús, llamado el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11 - Y tomó Jesús aquellos panes; y habiendo dado gracias, los re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6:14 - Hazte un arca de madera de cipr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breos 11:1 - Es, pues, la fe la certeza de lo que se espera, la convicción de lo que no se v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5:26 - Y Samuel dijo a Saúl: No te he de volver a v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25 - Jesús le dijo: Yo soy la resurrección y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7:14 - Por tanto, el mismo Señor os dará señal: He aquí que la virgen concebir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1:12 - Y entró Jesús en el templo de Dios, y echó fuera a todos los que vendí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0:22 - Y consultaron a Jehová, si aún había de venir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6 - Y en el sexto mes, el ángel Gabriel fue enviado por Dios a una ciudad de Galil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7:12 - Y hubo lluvia sobre la tierra cuarenta días y cuarenta noch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5:22 - Y los hijos de Jacob fueron doc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7:5 - Y no se llamará más tu nombre Abram, sino que será tu nombre Abraha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1:3 - Y llamó Abraham el nombre de su hijo que le nació, que le dio a luz Sara, Isaac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9:24 - Entonces Jehová hizo llover sobre Sodoma y sobre Gomorra azufre y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10 - Ven, por tanto, y te enviaré a Faraón, para que saques de Egipto a mi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0 - Y Moisés y Aarón hicieron así, como Jehová lo había mandado; y alzaron la vara y golpearon las aguas del Ni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15 - Y los hijos de Israel vieron y dijeron unos a otros: ¿Qué es esto? Porque no sabían qué 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1 - En el principio creó Dios los cielos y la tier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euteronomio 1:7 - Vuelveos y partíos por el desierto, hacia el monte de los amorre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1 - Y habló Dios todas estas palabras, dicien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6:23 - Y aconteció que cuando el espíritu malo de parte de Dios venía sobre Saúl, David tomaba el ar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7:49 - Y David metió su mano en la bolsa, y tomó de allí una piedra, y la lanz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16-28 - Entonces las dos mujeres vinieron al rey, y la una dijo: ¡Ay, señor mío!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1:17 - Y Jehová designó un gran pez que tragase a Jon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ué 6:20 - Y el pueblo gritó, y los sacerdotes tocaron las trompet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8:20-21 - Y envió Acab a todos los hijos de Israel, y reunió a los profetas en el monte Carme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- Y Daniel, cuando supo que el edicto estaba firmado, entró en su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7 - A una virgen desposada con un varón que se llamaba José, de la casa de David; y el nombre de la virgen era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2 - Y acabó Dios en el día séptimo la obra que hizo, y reposó el día séptimo de toda la obra que había hech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:1 - Cuando Jesús nació en Belén de Jud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9 - Y cuando el maestro de la cena probó el agua hecha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- Aquí hay un muchacho que tiene cinco panes de cebada y dos p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75 - Y Pedro se acordó de la palabra de Jesús, que le había dicho: Antes que el gallo cante, me negarás tres v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22:19 - Y tomó el pan, y dio gracias, y lo 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15 - Y les dijo: ¿Qué me daréis, y yo os lo entregaré?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7:51 - Y he aquí, el velo del templo se rasgó en dos, de arriba abajo; y la tierra tembl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4 - Y al volverse ella, vio a Jesús que estaba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2:37-39 - Amarás al Señor tu Dios... y a tu prójimo como a ti mis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5:11-32 - Un hombre tenía dos hijos; y el menor de ellos dijo a su pad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27 - Y creó Dios al hombre a su imagen; a imagen de Dios lo creó; varón y hembra los cre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1:1 - Pablo, siervo de Jesucristo, llamado a ser apóst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álatas 5:22 - Mas el fruto del Espíritu es amor, gozo, pa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- Tú, oh rey, veías, y he aquí una gran imag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1 - Y aconteció que en aquellos días, creció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:1 - Bienaventurado el varón que no anduvo en consejo de ma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5:30 - Y se le acercó mucha gente que traía consigo cojos, ciegos, mu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 - Y Jehová abrió la boca del as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7:59 - Y apedreaban a Esteban, mientras él invocaba y decía: Señor Jesús, recibe mi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9 - Y él le dijo: Ven. Y descendió Pedro de la bar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17 - Mas del árbol de la ciencia del bien y del mal no comer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5:1 - Y viendo la multitud, subió al monte y se sent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5 - En Gabaón apareció Jehová a Salomón en sueños de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7:14 - Y viéndolos, les dijo: Id, mostaos a los sacerdot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1:1 - Principio del evangelio de Jesucristo, Hij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 - Y aconteció que yendo ellos, y hablando, he aquí un carr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2025-10-13T21:50:12Z</dcterms:created>
  <dcterms:modified xsi:type="dcterms:W3CDTF">2025-10-13T21:50:12Z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