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</p:sldIdLst>
  <p:sldSz cx="9144000" cy="51435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presProps" Target="presProps.xml"/>
  <Relationship Id="rId53" Type="http://schemas.openxmlformats.org/officeDocument/2006/relationships/viewProps" Target="viewProps.xml"/>
  <Relationship Id="rId5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4362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1905000"/>
          <a:ext cx="7143750" cy="5238750"/>
          <a:chOff x="476250" y="1905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1905000"/>
            <a:ext cx="6667500" cy="1905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Quiz: Preguntas bíblicas sobre mujer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1: ¿Qué mujer mató a toda la familia real para convertirse en reina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Abigail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Jezabel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Atali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Bestasabé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1: ¿Qué mujer mató a toda la familia real para convertirse en reina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Abigail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Jezabel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Atali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Bestasabé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Atalia usurpó el trono y eliminó a la familia real para asegurar su reinado (2 Reyes 11:1)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2: ¿Quién era Lidia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Vidente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Medium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Comerciant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No se sab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2: ¿Quién era Lidia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Vidente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Medium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Comerciant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No se sab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Lidia era una comerciante de púrpura en Filipos y la primera convertida en Europa (Hechos 16:14)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3: ¿Qué mujer abandonó a la familia para acompañar a su suegra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Zere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Rizpa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Noemí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Rut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3: ¿Qué mujer abandonó a la familia para acompañar a su suegra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Zere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Rizpa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Noemí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Rut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Rut decidió seguir a Noemí a Israel, mostrando lealtad y fe (Rut 1:16)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4: ¿Quién murió al dar a luz cuando nació su segundo hijo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Rebeca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Raquel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Sar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Lea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4: ¿Quién murió al dar a luz cuando nació su segundo hijo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Rebeca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Raquel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Sar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Lea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Raquel murió al dar a luz a Benjamín (Génesis 35:18-19)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5: ¿Quién estaba celosa del éxito de su hermano menor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Vasti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Mical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Le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María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5: ¿Quién estaba celosa del éxito de su hermano menor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Vasti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Mical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Le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María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María criticó a Moisés, su hermano menor, y fue castigada con lepra (Números 12:1-10)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6: ¿Quién robó un niño y lo escondió durante seis años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Josaba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Uza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Benai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Acsa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6: ¿Quién robó un niño y lo escondió durante seis años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Josaba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Uza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Benai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Acsa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Josaba salvó a Joás del exterminio de Atalia y lo ocultó seis años (2 Reyes 11:2-3)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7: ¿Quién fue la única médium registrada en la Biblia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Medium de Hor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Medium de Gilead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Medium de Endo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Medium de Ebal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7: ¿Quién fue la única médium registrada en la Biblia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Medium de Hor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Medium de Gilead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Medium de Endo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Medium de Ebal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La médium de Endor invocó el espíritu de Samuel a petición de Saúl (1 Samuel 28:7)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8: ¿Qué edad tenía Sara cuando nació Isaac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45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70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90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10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8: ¿Qué edad tenía Sara cuando nació Isaac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45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70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90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10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Sara tenía 90 años cuando dio a luz a Isaac (Génesis 17:17)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9: ¿Nombre de la hija de Jacob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Aqui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Dina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Ezr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Ana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9: ¿Nombre de la hija de Jacob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Aqui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Dina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Ezr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Ana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Dina fue la única hija de Jacob mencionada en la Biblia (Génesis 34:1)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10: ¿El nombre de la madre de Timoteo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Eunice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Loida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Orf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Cleof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10: ¿El nombre de la madre de Timoteo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Eunice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Loida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Orf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Cleof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Eunice era la madre de Timoteo, una creyente judía (2 Timoteo 1:5)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11: ¿Cuántas profetisas se mencionan en la Biblia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3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2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5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11: ¿Cuántas profetisas se mencionan en la Biblia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3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2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5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La Biblia menciona varias profetisas, incluyendo a Débora, Hulda y Ana (Jueces 4:4, 2 Reyes 22:14, Lucas 2:36)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12: ¿Qué mujer mató al enemigo de su pueblo clavándole una estaca en la cabeza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Jael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Judit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Orf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Jezabel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12: ¿Qué mujer mató al enemigo de su pueblo clavándole una estaca en la cabeza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Jael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Judit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Orf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Jezabel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Jael mató a Sísara clavándole una estaca en la cabeza (Jueces 4:21)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13: ¿Qué mujer es calificada como más amarga que la muerte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Orgullosa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Extravagante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Mentiro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Tramposa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13: ¿Qué mujer es calificada como más amarga que la muerte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Orgullosa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Extravagante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Mentiro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Tramposa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Eclesiastés 7:26 describe a una mujer astuta y tramposa como más amarga que la muerte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14: ¿Quién le pidió un regalo al padre antes de casarse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Mical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Raquel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Ac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Rebeca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14: ¿Quién le pidió un regalo al padre antes de casarse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Mical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Raquel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Ac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Rebeca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Acsa pidió a su padre Caleb tierras con fuentes de agua (Josué 15:18-19)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15: ¿Cuál es la primera mujer mencionada usando velo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Sara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Rebeca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Marí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Eva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15: ¿Cuál es la primera mujer mencionada usando velo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Sara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Rebeca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Marí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Eva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Rebeca cubrió su rostro con un velo al ver a Isaac (Génesis 24:65)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16: ¿Qué mujer fue enterrada debajo de un roble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Raquel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Rebeca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Debor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Sara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16: ¿Qué mujer fue enterrada debajo de un roble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Raquel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Rebeca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Debor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Sara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Débora, nodriza de Rebeca, fue enterrada bajo un roble (Génesis 35:8)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17: ¿Quién fue la única mujer en la Biblia que se volvió leprosa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María, hermana de Moisé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Vasti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Din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Zere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17: ¿Quién fue la única mujer en la Biblia que se volvió leprosa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María, hermana de Moisé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Vasti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Din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Zere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María fue castigada con lepra por hablar contra Moisés (Números 12:10)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18: ¿A qué dos abuelas menciona la Biblia con honor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Sara y Rut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Noemí y Loida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Ana y Orf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Mical y Dina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18: ¿A qué dos abuelas menciona la Biblia con honor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Sara y Rut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Noemí y Loida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Ana y Orf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Mical y Dina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Noemí fue abuela de Obed, y Loida, abuela de Timoteo (Rut 4:17, 2 Timoteo 1:5)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19: ¿Cuándo construyeron también las mujeres los muros de una ciudad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Tiempos de Moisé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Tiempos de Nehemías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Tiempos de Isaí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Tiempos de Samuel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19: ¿Cuándo construyeron también las mujeres los muros de una ciudad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Tiempos de Moisé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Tiempos de Nehemías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Tiempos de Isaí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Tiempos de Samuel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En Nehemías 3:12, se menciona que las mujeres ayudaron a reconstruir los muros de Jerusalén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20: ¿Qué mujer usó el sello de su esposo para matar a un hombre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Jezabel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Mical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Este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Dalila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20: ¿Qué mujer usó el sello de su esposo para matar a un hombre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Jezabel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Mical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Este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Dalila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Jezabel usó el sello de su esposo Acab para mandar cartas y ordenar la muerte de Nabot (1 Reyes 21:8-10)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21: ¿Qué dos hermanas edificaron la casa de Israel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Eva y Raquel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Ana y Rut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Rebeca y Le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Raquel y Lea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21: ¿Qué dos hermanas edificaron la casa de Israel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Eva y Raquel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Ana y Rut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Rebeca y Le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Raquel y Lea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Raquel y Lea, esposas de Jacob, dieron origen a las doce tribus de Israel (Génesis 29-30)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22: ¿Qué mujer se casó con el sobrino, el hijo de su hermano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Jocabed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Jezabel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Mica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Rahab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22: ¿Qué mujer se casó con el sobrino, el hijo de su hermano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Jocabed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Jezabel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Mica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Rahab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Jocabed, madre de Moisés, se casó con Amram, su sobrino, hijo de su hermano Coat (Éxodo 6:20)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23: ¿Dónde menciona la Biblia a una mujer cortándose las uñas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Deuteronomio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Mateo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Éxo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Ezequiel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23: ¿Dónde menciona la Biblia a una mujer cortándose las uñas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Deuteronomio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Mateo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Éxo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Ezequiel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En Deuteronomio 21:12 se menciona a una mujer cortándose las uñas como parte de un rito de purificación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24: ¿En qué epístola Pablo condena a las mujeres chismosas e intrigantes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Filipense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Tesalonicenses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Corin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Timoteo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24: ¿En qué epístola Pablo condena a las mujeres chismosas e intrigantes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Filipense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Tesalonicenses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Corin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952500" y="36195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Timoteo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En 1 Timoteo 5:13, Pablo advierte contra las mujeres chismosas y entrometidas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2">
  <a:themeElements>
    <a:clrScheme name="Theme6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2026-10-24T07:35:53Z</dcterms:created>
  <dcterms:modified xsi:type="dcterms:W3CDTF">2026-10-24T07:35:53Z</dcterms:modified>
  <dc:title>Untitled Presentation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