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89820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20 preguntas sobre el evangelio de juan (Nivel Facil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Dónde estaba el paralítico enfermo? (Juan 5: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los Milagr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s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Dónde estaba el paralítico enfermo? (Juan 5: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los Milagr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tes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5:2 menciona que el estanque de Betesda estaba cerca de la puerta de las ovejas en Jerusalé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En qué estanque Jesús sanó a un ciego de nacimiento? (Juan 9:1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o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l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mr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En qué estanque Jesús sanó a un ciego de nacimiento? (Juan 9:1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lo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l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mr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9:11 dice que Jesús mandó al ciego a lavarse en el estanque de Siloé, y allí fue sanad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En qué aldea vivía Lázaro? (Juan 11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alil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an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ab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En qué aldea vivía Lázaro? (Juan 11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alil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tan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ab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1:1 identifica a Lázaro como un hombre de Betania, hermano de Marta y Mar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decisión tomaron los fariseos después de que Jesús resucitó a Lázaro? (Juan 11:5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udiar más sus enseñan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ar a 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seguir a los discípu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decisión tomaron los fariseos después de que Jesús resucitó a Lázaro? (Juan 11:5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udiar más sus enseñan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tar a 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seguir a los discípu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1:53 indica que desde ese día, los líderes judíos comenzaron a planear la muerte de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discípulo dijo a Jesús: 'Jamás me lavarás los pies'? (Juan 13: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discípulo dijo a Jesús: 'Jamás me lavarás los pies'? (Juan 13: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Juan 13:8, Pedro se opone inicialmente a que Jesús le lave los pies, mostrando su respeto hacia É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En qué ciudad Jesús convirtió el agua en vino? (Juan 2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zar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Completa el verso: 'Si me amáis...' (Juan 14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éis fie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éis mis a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ardaréis mis mandamien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Completa el verso: 'Si me amáis...' (Juan 14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éis fie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éis mis a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uardaréis mis mandamien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4:15 enseña que la prueba del amor a Cristo es la obediencia a sus mandamient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ién era el sumo sacerdote en el año de la muerte de Jesús? (Juan 18:1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if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ién era el sumo sacerdote en el año de la muerte de Jesús? (Juan 18:1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if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8:13 menciona a Caifás como sumo sacerdote aquel año, quien profetizó sobre la muerte de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 fue la primera persona en ir al sepulcro de Jesús? (Juan 20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 fue la primera persona en ir al sepulcro de Jesús? (Juan 20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0:1 relata que María Magdalena fue la primera en ir al sepulcro muy de maña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Con qué otro nombre se conocía a Tomás? (Juan 20:24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incrédu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ídi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 Tom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Con qué otro nombre se conocía a Tomás? (Juan 20:24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incrédu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ídi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 Tom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0:24 dice que Tomás también era llamado Dídimo, que significa 'gemel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Cuántos peces capturaron los discípulos al seguir el consejo de Jesús? (Juan 21:1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4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Cuántos peces capturaron los discípulos al seguir el consejo de Jesús? (Juan 21:1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5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4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1:11 registra que capturaron exactamente 153 peces grandes, sin que se rompiera la re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En qué ciudad Jesús convirtió el agua en vino? (Juan 2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zar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Juan 2:1-11, el primer milagro de Jesús fue en una boda en Caná de Galilea, donde convirtió agua en vi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alimento preparó Jesús para sus discípulos después de resucitar? (Juan 21: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pesc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alimento preparó Jesús para sus discípulos después de resucitar? (Juan 21: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n y pesc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1:9 describe que Jesús tenía preparado pan y pescado sobre brasas para sus discípul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A qué discípulo le dijo Jesús: 'Apacienta mis corderos'? (Juan 21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A qué discípulo le dijo Jesús: 'Apacienta mis corderos'? (Juan 21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Juan 21:15, Jesús le encomienda a Pedro el cuidado espiritual de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dijo Jesús que era necesario para entrar en el Reino de Dios? (Juan 3: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ar siemp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cer de nue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 limosn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dijo Jesús que era necesario para entrar en el Reino de Dios? (Juan 3: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ar siemp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cer de nue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 limosn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3:5 dice que es necesario nacer del agua y del Espíritu para entrar en el Reino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multiplicó Jesús para alimentar a la multitud? (Juan 6: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pe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y uv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multiplicó Jesús para alimentar a la multitud? (Juan 6: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n y pe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y uv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6:9 relata cómo Jesús multiplicó cinco panes y dos peces para alimentar a una gran multitu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dijo Jesús que era la verdadera vid? (Juan 15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l mis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Espíritu Sa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dijo Jesús que era la verdadera vid? (Juan 15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Él mis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Espíritu Sa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Juan 15:1, Jesús se identifica como la vid verdadera, enseñando la importancia de permanecer en É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En el milagro en Caná, ¿cuántos jarrones convirtió Jesús en vino? (Juan 2:6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 jarro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 jarron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 jarr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hizo Jesús con los cambistas en el templo? (Juan 2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ben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chó d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hizo Jesús con los cambistas en el templo? (Juan 2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ben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echó d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15 dice que Jesús expulsó del templo a los cambistas con un látigo de cuerd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En el milagro en Caná, ¿cuántos jarrones convirtió Jesús en vino? (Juan 2:6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 jarro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 jarron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6 jarr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6 menciona que había seis tinajas de piedra que fueron llenadas de agua antes del milagr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años tomó la construcción del Templo de Jerusalén? (Juan 2:20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6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años tomó la construcción del Templo de Jerusalén? (Juan 2:20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46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20 cita a los judíos diciendo que el templo tardó 46 años en construirs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ntos años llevaba enfermo el paralítico? (Juan 5: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8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9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ntos años llevaba enfermo el paralítico? (Juan 5: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38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9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5:5 dice que un hombre había estado enfermo durante 38 años antes de ser sanado por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2025-10-08T23:22:36Z</dcterms:created>
  <dcterms:modified xsi:type="dcterms:W3CDTF">2025-10-08T23:22:36Z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