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6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20 preguntas sobre el evangelio de juan (Nivel Facil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Dónde estaba el paralítico enfermo? (Juan 5: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 los Milagr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sd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Dónde estaba el paralítico enfermo? (Juan 5: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 los Milagr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etesd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5:2 menciona que el estanque de Betesda estaba cerca de la puerta de las ovejas en Jerusalé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En qué estanque Jesús sanó a un ciego de nacimiento? (Juan 9:1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lo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l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mr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En qué estanque Jesús sanó a un ciego de nacimiento? (Juan 9:1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ilo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l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mr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9:11 dice que Jesús mandó al ciego a lavarse en el estanque de Siloé, y allí fue sanad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En qué aldea vivía Lázaro? (Juan 11: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alile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an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sab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En qué aldea vivía Lázaro? (Juan 11: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alile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etan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sab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11:1 identifica a Lázaro como un hombre de Betania, hermano de Marta y Marí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decisión tomaron los fariseos después de que Jesús resucitó a Lázaro? (Juan 11:5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tudiar más sus enseñanz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tar a 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rseguir a los discípul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decisión tomaron los fariseos después de que Jesús resucitó a Lázaro? (Juan 11:5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tudiar más sus enseñanz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tar a 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rseguir a los discípul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11:53 indica que desde ese día, los líderes judíos comenzaron a planear la muerte de Jesú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discípulo dijo a Jesús: 'Jamás me lavarás los pies'? (Juan 13:8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discípulo dijo a Jesús: 'Jamás me lavarás los pies'? (Juan 13:8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Juan 13:8, Pedro se opone inicialmente a que Jesús le lave los pies, mostrando su respeto hacia É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En qué ciudad Jesús convirtió el agua en vino? (Juan 2: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n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zare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Completa el verso: 'Si me amáis...' (Juan 14:1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éis fie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éis mis amig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uardaréis mis mandamient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Completa el verso: 'Si me amáis...' (Juan 14:1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éis fie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éis mis amig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Guardaréis mis mandamient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14:15 enseña que la prueba del amor a Cristo es la obediencia a sus mandamient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ién era el sumo sacerdote en el año de la muerte de Jesús? (Juan 18:1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ifá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ién era el sumo sacerdote en el año de la muerte de Jesús? (Juan 18:1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aifá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18:13 menciona a Caifás como sumo sacerdote aquel año, quien profetizó sobre la muerte de Jesú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 fue la primera persona en ir al sepulcro de Jesús? (Juan 20: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 fue la primera persona en ir al sepulcro de Jesús? (Juan 20: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0:1 relata que María Magdalena fue la primera en ir al sepulcro muy de mañan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Con qué otro nombre se conocía a Tomás? (Juan 20:2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incrédu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ídi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 Tomá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Con qué otro nombre se conocía a Tomás? (Juan 20:2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incrédu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ídi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 Tomá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0:24 dice que Tomás también era llamado Dídimo, que significa 'gemelo'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Cuántos peces capturaron los discípulos al seguir el consejo de Jesús? (Juan 21:1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2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53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44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Cuántos peces capturaron los discípulos al seguir el consejo de Jesús? (Juan 21:1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2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53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44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1:11 registra que capturaron exactamente 153 peces grandes, sin que se rompiera la red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En qué ciudad Jesús convirtió el agua en vino? (Juan 2: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an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zare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Juan 2:1-11, el primer milagro de Jesús fue en una boda en Caná de Galilea, donde convirtió agua en vin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alimento preparó Jesús para sus discípulos después de resucitar? (Juan 21:9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agu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pesca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alimento preparó Jesús para sus discípulos después de resucitar? (Juan 21:9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agu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n y pesca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1:9 describe que Jesús tenía preparado pan y pescado sobre brasas para sus discípul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A qué discípulo le dijo Jesús: 'Apacienta mis corderos'? (Juan 21:1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A qué discípulo le dijo Jesús: 'Apacienta mis corderos'? (Juan 21:1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Juan 21:15, Jesús le encomienda a Pedro el cuidado espiritual de su pueb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dijo Jesús que era necesario para entrar en el Reino de Dios? (Juan 3: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ar siemp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cer de nuev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r limosn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dijo Jesús que era necesario para entrar en el Reino de Dios? (Juan 3: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ar siemp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acer de nuev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r limosn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3:5 dice que es necesario nacer del agua y del Espíritu para entrar en el Reino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é multiplicó Jesús para alimentar a la multitud? (Juan 6:9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pec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gua y uv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é multiplicó Jesús para alimentar a la multitud? (Juan 6:9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n y pec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gua y uv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6:9 relata cómo Jesús multiplicó cinco panes y dos peces para alimentar a una gran multitud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dijo Jesús que era la verdadera vid? (Juan 15: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Él mis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Espíritu Sa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dijo Jesús que era la verdadera vid? (Juan 15:1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Él mis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Espíritu Sa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Juan 15:1, Jesús se identifica como la vid verdadera, enseñando la importancia de permanecer en É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En el milagro en Caná, ¿cuántos jarrones convirtió Jesús en vino? (Juan 2:6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 jarro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 jarron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 jarron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hizo Jesús con los cambistas en el templo? (Juan 2:1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bendij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echó del temp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hizo Jesús con los cambistas en el templo? (Juan 2:1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bendij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echó del temp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:15 dice que Jesús expulsó del templo a los cambistas con un látigo de cuerd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En el milagro en Caná, ¿cuántos jarrones convirtió Jesús en vino? (Juan 2:6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 jarro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 jarron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6 jarron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:6 menciona que había seis tinajas de piedra que fueron llenadas de agua antes del milagr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uántos años tomó la construcción del Templo de Jerusalén? (Juan 2:20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0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6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uántos años tomó la construcción del Templo de Jerusalén? (Juan 2:20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0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46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:20 cita a los judíos diciendo que el templo tardó 46 años en construirs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Cuántos años llevaba enfermo el paralítico? (Juan 5: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8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9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Cuántos años llevaba enfermo el paralítico? (Juan 5:5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38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9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5:5 dice que un hombre había estado enfermo durante 38 años antes de ser sanado por Jesú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2026-08-06T12:50:52Z</dcterms:created>
  <dcterms:modified xsi:type="dcterms:W3CDTF">2026-08-06T12:50:52Z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