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062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muje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estaba celosa del éxito de su hermano me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estaba celosa del éxito de su hermano me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ía criticó a Moisés, su hermano menor, y fue castigada con lepra (Números 12:1-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robó un niño y lo escondió durante seis añ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a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a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robó un niño y lo escondió durante seis añ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a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a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aba salvó a Joás del exterminio de Atalia y lo ocultó seis años (2 Reyes 11:2-3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ién fue la única médium registrada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H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Gile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n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ién fue la única médium registrada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H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Gile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edium de En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édium de Endor invocó el espíritu de Samuel a petición de Saúl (1 Samuel 28:7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edad tenía Sara cuando nació Isaa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edad tenía Sara cuando nació Isaa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ra tenía 90 años cuando dio a luz a Isaac (Génesis 17:17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Nombre de la hija de Jaco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qu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Nombre de la hija de Jaco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qu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na fue la única hija de Jacob mencionada en la Biblia (Génesis 34: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mujer mató a toda la familia real para convertirse en re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stas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El nombre de la madre de Timot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un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leof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El nombre de la madre de Timot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un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leof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unice era la madre de Timoteo, una creyente judía (2 Timoteo 1: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profetisas se mencionan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profetisas se mencionan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Biblia menciona varias profetisas, incluyendo a Débora, Hulda y Ana (Jueces 4:4, 2 Reyes 22:14, Lucas 2:36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mujer mató al enemigo de su pueblo clavándole una estaca en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i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mujer mató al enemigo de su pueblo clavándole una estaca en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i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ael mató a Sísara clavándole una estaca en la cabeza (Jueces 4:2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mujer es calificada como más amarga que la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gull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vag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i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mpo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mujer es calificada como más amarga que la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gull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vag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i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mpo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7:26 describe a una mujer astuta y tramposa como más amarga que la muert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le pidió un regalo al padre antes de cas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le pidió un regalo al padre antes de cas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sa pidió a su padre Caleb tierras con fuentes de agua (Josué 15:18-19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mujer mató a toda la familia real para convertirse en re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stas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talia usurpó el trono y eliminó a la familia real para asegurar su reinado (2 Reyes 11: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es la primera mujer mencionada usando v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es la primera mujer mencionada usando v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beca cubrió su rostro con un velo al ver a Isaac (Génesis 24:6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enterrada debajo de un ro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enterrada debajo de un ro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ébora, nodriza de Rebeca, fue enterrada bajo un roble (Génesis 35:8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ién fue la única mujer en la Biblia que se volvió lep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, hermana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ién fue la única mujer en la Biblia que se volvió lep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, hermana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ía fue castigada con lepra por hablar contra Moisés (Números 12: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A qué dos abuelas menciona la Biblia con ho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 y 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 y 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 y Di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A qué dos abuelas menciona la Biblia con ho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 y 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oemí y 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 y Di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oemí fue abuela de Obed, y Loida, abuela de Timoteo (Rut 4:17, 2 Timoteo 1: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Cuándo construyeron también las mujeres los muros de una ciu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Neh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Cuándo construyeron también las mujeres los muros de una ciu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mpos de Neh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Nehemías 3:12, se menciona que las mujeres ayudaron a reconstruir los muros de Jerusalé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ién era Lid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erci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sab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mujer usó el sello de su esposo para matar a un homb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lil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mujer usó el sello de su esposo para matar a un homb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lil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ezabel usó el sello de su esposo Acab para mandar cartas y ordenar la muerte de Nabot (1 Reyes 21:8-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dos hermanas edificaron la casa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 y 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Ru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 y 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 y 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dos hermanas edificaron la casa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 y 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Ru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 y 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 y 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aquel y Lea, esposas de Jacob, dieron origen a las doce tribus de Israel (Génesis 29-3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ujer se casó con el sobrino, el hijo de su herm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cab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h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ujer se casó con el sobrino, el hijo de su herm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cab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h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cabed, madre de Moisés, se casó con Amram, su sobrino, hijo de su hermano Coat (Éxodo 6:2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Dónde menciona la Biblia a una mujer cortándose las uñ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uteronom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Dónde menciona la Biblia a una mujer cortándose las uñ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uteronom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Deuteronomio 21:12 se menciona a una mujer cortándose las uñas como parte de un rito de purificació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En qué epístola Pablo condena a las mujeres chismosas e intrig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pen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salonic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i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En qué epístola Pablo condena a las mujeres chismosas e intrig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pen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salonic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i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Timoteo 5:13, Pablo advierte contra las mujeres chismosas y entrometi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ién era Lid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erci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sab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idia era una comerciante de púrpura en Filipos y la primera convertida en Europa (Hechos 16:14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mujer abandonó a la familia para acompañar a su sueg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z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mujer abandonó a la familia para acompañar a su sueg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z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ut decidió seguir a Noemí a Israel, mostrando lealtad y fe (Rut 1:16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én murió al dar a luz cuando nació su segundo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én murió al dar a luz cuando nació su segundo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aquel murió al dar a luz a Benjamín (Génesis 35:18-19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2026-05-06T05:35:37Z</dcterms:created>
  <dcterms:modified xsi:type="dcterms:W3CDTF">2026-05-06T05:35:37Z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