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 id="350" r:id="rId97"/>
    <p:sldId id="351" r:id="rId98"/>
    <p:sldId id="352" r:id="rId99"/>
    <p:sldId id="353" r:id="rId100"/>
    <p:sldId id="354" r:id="rId101"/>
  </p:sldIdLst>
  <p:sldSz cx="9144000" cy="5143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slide" Target="slides/slide90.xml"/>
  <Relationship Id="rId93" Type="http://schemas.openxmlformats.org/officeDocument/2006/relationships/slide" Target="slides/slide91.xml"/>
  <Relationship Id="rId94" Type="http://schemas.openxmlformats.org/officeDocument/2006/relationships/slide" Target="slides/slide92.xml"/>
  <Relationship Id="rId95" Type="http://schemas.openxmlformats.org/officeDocument/2006/relationships/slide" Target="slides/slide93.xml"/>
  <Relationship Id="rId96" Type="http://schemas.openxmlformats.org/officeDocument/2006/relationships/slide" Target="slides/slide94.xml"/>
  <Relationship Id="rId97" Type="http://schemas.openxmlformats.org/officeDocument/2006/relationships/slide" Target="slides/slide95.xml"/>
  <Relationship Id="rId98" Type="http://schemas.openxmlformats.org/officeDocument/2006/relationships/slide" Target="slides/slide96.xml"/>
  <Relationship Id="rId99" Type="http://schemas.openxmlformats.org/officeDocument/2006/relationships/slide" Target="slides/slide97.xml"/>
  <Relationship Id="rId100" Type="http://schemas.openxmlformats.org/officeDocument/2006/relationships/slide" Target="slides/slide98.xml"/>
  <Relationship Id="rId101" Type="http://schemas.openxmlformats.org/officeDocument/2006/relationships/slide" Target="slides/slide99.xml"/>
  <Relationship Id="rId102" Type="http://schemas.openxmlformats.org/officeDocument/2006/relationships/presProps" Target="presProps.xml"/>
  <Relationship Id="rId103" Type="http://schemas.openxmlformats.org/officeDocument/2006/relationships/viewProps" Target="viewProps.xml"/>
  <Relationship Id="rId104"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9219930"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1905000"/>
          <a:ext cx="7143750" cy="5238750"/>
          <a:chOff x="476250" y="1905000"/>
          <a:chExt cx="7143750" cy="5238750"/>
        </a:xfrm>
      </p:grpSpPr>
      <p:sp>
        <p:nvSpPr>
          <p:cNvPr id="2" name=""/>
          <p:cNvSpPr txBox="1"/>
          <p:nvPr/>
        </p:nvSpPr>
        <p:spPr>
          <a:xfrm>
            <a:off x="476250" y="1905000"/>
            <a:ext cx="6667500" cy="1905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8F9FA">
                    <a:alpha val="100000"/>
                  </a:srgbClr>
                </a:solidFill>
                <a:latin typeface="Calibri"/>
              </a:rPr>
              <a:t><![CDATA[Quiz: Quiz bíblico sobre Daniel]]></a:t>
            </a:r>
          </a:p>
        </p:txBody>
      </p:sp>
      <p:sp>
        <p:nvSpPr>
          <p:cNvPr id="3"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5: ¿Qué quería Nabucodonosor que los sabios de Babilonia descubriera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u sueño y su interpretación]]></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futuro de su rein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ubicación de un tesoro perdid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5: ¿Qué quería Nabucodonosor que los sabios de Babilonia descubrieran?]]></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u sueño y su interpretación]]></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futuro de su rein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ubicación de un tesoro perdid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tuvo un sueño que lo perturbó profundamente y exigió a sus sabios, magos, astrólogos y caldeos que le revelaran tanto el contenido del sueño como su significado. Daniel 2:2-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6: ¿De qué material eran los muslos (o caderas) de la estatua del sueño de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ronce]]></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Hierr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6: ¿De qué material eran los muslos (o caderas) de la estatua del sueño de Nabucodonosor?]]></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Bronce]]></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Hierr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el sueño, la estatua tenía la cabeza de oro fino, su pecho y sus brazos de plata, su vientre y sus muslos de bronce. Daniel 2:3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7: ¿Quién fue designado para matar a todos los sabios de Babiloni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nie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7: ¿Quién fue designado para matar a todos los sabios de Babiloni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nie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Arioc]]></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ebido a que los sabios no pudieron revelar el sueño del rey, Nabucodonosor ordenó matar a todos los sabios, y Arioc, capitán de la guardia del rey, fue el encargado de ejecutar la orden. Daniel 2:12-1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8: ¿Cómo reveló Dios el misterio del rey a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 través de un ángel mensaje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una visión nocturn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diante la lectura de textos antigu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8: ¿Cómo reveló Dios el misterio del rey a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 través de un ángel mensajero]]></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n una visión nocturn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diante la lectura de textos antigu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espués de que Daniel y sus compañeros oraron a Dios, el secreto del sueño del rey le fue revelado a Daniel en una visión de noche. Daniel 2:19]]></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9: ¿Cuál de estos instrumentos NO se menciona en el episodio de la consagración de la imagen de or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trompet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tambor]]></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flauta]]></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9: ¿Cuál de estos instrumentos NO se menciona en el episodio de la consagración de la imagen de or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trompeta]]></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l tambor]]></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flauta]]></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edicto real listaba varios instrumentos como la bocina, la flauta, la cítara (tamboril en algunas versiones), el arpa, el salterio, la zampoña, pero 'tambor' como un instrumento individual principal no se menciona explícitamente en todas las listas detalladas. Daniel 3: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 ¿Cuáles son los nombres hebreos originales de los tres amigos de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adrac, Mesac y Abedneg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Hananías, Misael y Azar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edro, Juan y Santiag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0: ¿Quiénes denunciaron a los tres jóvenes hebreos por no haber adorado la image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Otros sátrap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agos y adivi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os varones calde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0: ¿Quiénes denunciaron a los tres jóvenes hebreos por no haber adorado la image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Otros sátrap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agos y adivin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Unos varones calde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lgunos varones caldeos (astrólogos) se presentaron ante el rey Nabucodonosor para acusar maliciosamente a los judíos (Sadrac, Mesac y Abednego). Daniel 3:8]]></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1: ¿Cuántas veces más se ordenó calentar el horn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veces má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iete veces má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z veces má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1: ¿Cuántas veces más se ordenó calentar el horn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veces má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iete veces má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z veces má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Nabucodonosor, lleno de ira por la desobediencia de los jóvenes hebreos, ordenó que el horno de fuego se calentara siete veces más de lo acostumbrado. Daniel 3:19]]></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2: ¿Cuántas personas fueron vistas caminando dentro del fueg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t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iete]]></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2: ¿Cuántas personas fueron vistas caminando dentro del fuego?]]></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Cuat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iete]]></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Nabucodonosor se asombró al ver a cuatro varones sueltos, que se paseaban en medio del fuego sin sufrir ningún daño, y el aspecto del cuarto era semejante a un hijo de los dioses. Daniel 3:2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3: ¿Sobre qué trató el segundo sueño que tuvo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bestia terrible]]></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estatua de diferentes metal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árbol grande y fuerte]]></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3: ¿Sobre qué trató el segundo sueño que tuvo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bestia terrible]]></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estatua de diferentes metale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Un árbol grande y fuerte]]></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vio en sueños un árbol de gran altura y fortaleza en medio de la tierra, cuya copa llegaba hasta el cielo y era visible desde todos los confines de la tierra. Daniel 4:10-1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4: ¿Qué personaje en el libro de Daniel pasó siete tiempos comiendo hierba como los buey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nie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sasar]]></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4: ¿Qué personaje en el libro de Daniel pasó siete tiempos comiendo hierba como los buey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nie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sasar]]></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Nabucodonoso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Como cumplimiento de la profecía de su sueño, Nabucodonosor fue apartado de entre los hombres, su morada fue con las bestias del campo, y comió hierba como los bueyes durante siete tiempos. Daniel 4:3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 ¿Cuáles son los nombres hebreos originales de los tres amigos de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adrac, Mesac y Abednego]]></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Hananías, Misael y Azar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edro, Juan y Santiag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Sus nombres hebreos originales eran Hananías, Misael y Azarías, antes de que el jefe de los eunucos les pusiera nombres babilónicos. Daniel 1: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5: ¿En qué episodio apareció una mano que escribía en una pared?]]></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urante el banquete de Belsasa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sueño de Nabucodonosor sobre el árbol]]></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ndo Daniel fue arrojado al foso de los leone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5: ¿En qué episodio apareció una mano que escribía en una pared?]]></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Durante el banquete de Belsasa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sueño de Nabucodonosor sobre el árbol]]></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ndo Daniel fue arrojado al foso de los leone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Mientras el rey Belsasar y sus nobles celebraban un gran banquete usando los vasos sagrados del templo de Jerusalén, aparecieron los dedos de una mano de hombre que escribían en la cal de la pared del palacio real. Daniel 5: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6: ¿Por qué Daniel fue lanzado al foso de los leon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robar al rey]]></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negarse a adorar una imagen de or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orar a su Dios, desobedeciendo un edicto real]]></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6: ¿Por qué Daniel fue lanzado al foso de los leon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robar al rey]]></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negarse a adorar una imagen de or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Por orar a su Dios, desobedeciendo un edicto real]]></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continuó su costumbre de orar a su Dios tres veces al día, a pesar del edicto real que prohibía hacer peticiones a cualquier dios u hombre que no fuera el rey Darío durante treinta días. Daniel 6:10-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7: ¿Para qué cargo constituyó Darío a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Jefe de los mag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átrapa principal]]></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o de los tres gobernadores, el principal sobre los sátrap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7: ¿Para qué cargo constituyó Darío a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Jefe de los mag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átrapa principal]]></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Uno de los tres gobernadores, el principal sobre los sátrap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Darío estableció sobre el reino ciento veinte sátrapas, y sobre ellos tres gobernadores, de los cuales Daniel era uno, y fue puesto como el principal porque en él había un espíritu superior. Daniel 6: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8: Daniel también tuvo un sueño en el cual vio ¿qué cos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gran árbo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estatua imponente]]></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tro grandes bestias que subían del ma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8: Daniel también tuvo un sueño en el cual vio ¿qué cos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gran árbo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estatua imponente]]></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Cuatro grandes bestias que subían del ma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el primer año de Belsasar, rey de Babilonia, Daniel tuvo un sueño y visiones en su cabeza mientras estaba en su lecho; vio cuatro grandes bestias, diferentes la una de la otra, que subían del mar. Daniel 7: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9: ¿Qué libro había leído Daniel para descubrir que el tiempo de cautiverio sería de 70 añ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libro del profeta Jerem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os rollos de Isa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s crónicas de los reyes de Judá]]></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9: ¿Qué libro había leído Daniel para descubrir que el tiempo de cautiverio sería de 70 años?]]></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l libro del profeta Jerem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os rollos de Isa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s crónicas de los reyes de Judá]]></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entendió por los libros, específicamente por las palabras del Señor al profeta Jeremías, que el número de los años que había de durar la desolación de Jerusalén sería de setenta años. Daniel 9: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 ¿Por cuánto tiempo debían ser preparados los jóvenes antes de presentarse ante el rey?]]></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añ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añ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añ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0: ¿Qué profecía fue revelada por el ángel tras la oración de Daniel por su puebl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destrucción de Babiloni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profecía de las setenta seman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reconstrucción inmediata del templ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0: ¿Qué profecía fue revelada por el ángel tras la oración de Daniel por su puebl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destrucción de Babilonia]]></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La profecía de las setenta seman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reconstrucción inmediata del templ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Mientras Daniel oraba, el ángel Gabriel vino a él y le reveló la profecía de las setenta semanas, que detallaba el tiempo hasta la venida del Mesías y eventos futuros. Daniel 9:21-2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1: Después de las 2300 tardes y mañanas, ¿qué ocurrirí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fin del mund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venida del Mes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santuario sería purificad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1: Después de las 2300 tardes y mañanas, ¿qué ocurrirí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fin del mund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venida del Mesía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l santuario sería purificad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la visión del carnero y el macho cabrío, se le dijo a Daniel que después de un período de dos mil trescientas tardes y mañanas, el santuario sería purificado (o vindicado). Daniel 8:1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2: ¿Qué ordenó el ángel que Daniel hiciera al concluir su libr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llar las palabras y cerrar el libro hasta el tiempo del fin]]></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ublicar el libro inmediatamente para todo el puebl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Quemar el libro para que no cayera en manos enemig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2: ¿Qué ordenó el ángel que Daniel hiciera al concluir su libro?]]></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ellar las palabras y cerrar el libro hasta el tiempo del fin]]></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ublicar el libro inmediatamente para todo el puebl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Quemar el libro para que no cayera en manos enemig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l final de las revelaciones, se le instruyó a Daniel: 'Pero tú, Daniel, cierra las palabras y sella el libro hasta el tiempo del fin. Muchos correrán de aquí para allá, y la ciencia se aumentará.' Daniel 12: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3: De acuerdo con el libro de Daniel, 'tiempo' y 'animal' en contextos proféticos pueden significar respectivamente:]]></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ses y ángel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manas y demoni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ños y reyes/rein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3: De acuerdo con el libro de Daniel, 'tiempo' y 'animal' en contextos proféticos pueden significar respectivamente:]]></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ses y ángel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manas y demoni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Años y reyes/rein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las profecías de Daniel, la palabra 'tiempo' a menudo se refiere a 'años' (como en Daniel 11:13, 'al cabo de tiempos, esto es, de años') y los 'animales' o 'bestias' simbolizan 'reyes' o 'reinos' (como en Daniel 7:17, 'Estas grandes bestias... son cuatro reyes').]]></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4: ¿Cuántos días pidió Daniel para ser probado comiendo legumbres y bebiendo ag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d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 dí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4: ¿Cuántos días pidió Daniel para ser probado comiendo legumbres y bebiendo ag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día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10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 dí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solicitó al jefe de los eunucos que él y sus compañeros fueran probados durante diez días, alimentándose solo con legumbres y bebiendo agua. Daniel 1:1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 ¿Por cuánto tiempo debían ser preparados los jóvenes antes de presentarse ante el rey?]]></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añ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añ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Tres añ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Nabucodonosor determinó que los jóvenes escogidos fueran instruidos y alimentados durante tres años antes de servirle. Daniel 1: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5: ¿Cuál es el nombre del jefe de los eunucos de Babilonia que recibió a Daniel y sus 3 amig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tesasa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5: ¿Cuál es el nombre del jefe de los eunucos de Babilonia que recibió a Daniel y sus 3 amig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tesasa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mandó a Aspenaz, jefe de sus eunucos, que trajese de los hijos de Israel, del linaje real de los príncipes. Daniel 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6: ¿Quién dio los nombres babilónicos a Daniel y sus 3 amig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jefe de los eunucos (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6: ¿Quién dio los nombres babilónicos a Daniel y sus 3 amig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l jefe de los eunucos (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jefe de los eunucos, Aspenaz, les puso nuevos nombres: a Daniel lo llamó Beltesasar; a Hananías, Sadrac; a Misael, Mesac; y a Azarías, Abednego. Daniel 1: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7: ¿En qué año del reinado de Nabucodonosor tuvo el sueño de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rimer añ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gundo añ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ercer añ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7: ¿En qué año del reinado de Nabucodonosor tuvo el sueño de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rimer año]]></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egundo añ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ercer añ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el segundo año del reinado de Nabucodonosor, tuvo sueños, y se turbó su espíritu, y se le fue el sueño. Daniel 2: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8: ¿Cuál era el nombre del jefe de la guardia del rey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lsa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8: ¿Cuál era el nombre del jefe de la guardia del rey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Arioc]]></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lsa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rioc era el capitán de la guardia del rey Nabucodonosor, y fue a quien Daniel se dirigió cuando se enteró del decreto de matar a los sabios. Daniel 2:1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9: En la estatua del sueño de Nabucodonosor, ¿de qué material estaban hechos el vientre y los musl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lat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Or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ronce]]></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9: En la estatua del sueño de Nabucodonosor, ¿de qué material estaban hechos el vientre y los musl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lat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Or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Bronce]]></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descripción de la estatua en el sueño del rey indica que su vientre y sus muslos eran de bronce. Daniel 2:3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 ¿Qué pidió Daniel comer en lugar de los manjares del rey?]]></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olo carne y vi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egumbres y agu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Frutas y miel]]></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0: En la visión de la estatua de Nabucodonosor, ¿en qué se convirtió la piedra que destruyó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polv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un gran rí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una gran montaña que llenó toda la tierra]]></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0: En la visión de la estatua de Nabucodonosor, ¿en qué se convirtió la piedra que destruyó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polv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un gran rí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n una gran montaña que llenó toda la tierra]]></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piedra que hirió a la estatua y la desmenuzó se convirtió en una gran montaña que llenó toda la tierra, simbolizando el reino eterno de Dios. Daniel 2:35, 44-4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1: ¿Qué dos cargos importantes le dio Nabucodonosor a Daniel después de que este revelara el significado del sueño de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Jefe de los coperos y consejero rea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acerdote principal y escriba del rey]]></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Gobernador de la provincia de Babilonia y jefe supremo de todos los sabi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1: ¿Qué dos cargos importantes le dio Nabucodonosor a Daniel después de que este revelara el significado del sueño de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Jefe de los coperos y consejero rea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acerdote principal y escriba del rey]]></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Gobernador de la provincia de Babilonia y jefe supremo de todos los sabi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Tras la interpretación del sueño, el rey engrandeció a Daniel, le dio muchos dones y lo hizo gobernador de toda la provincia de Babilonia, y jefe supremo de todos los sabios de Babilonia. Daniel 2:48]]></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2: ¿De cuántos materiales principales estaba formada la estatua que Nabucodonosor construyó?]]></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o (o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oro y 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Varios metales precios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2: ¿De cuántos materiales principales estaba formada la estatua que Nabucodonosor construyó?]]></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Uno (o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oro y 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Varios metales precios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Nabucodonosor hizo una estatua enteramente de oro, cuya altura era de sesenta codos, y su anchura de seis codos. Daniel 3: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3: ¿En qué lugar Nabucodonosor levantó la estatua que construyó?]]></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los jardines del palaci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monte Neb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campo de Dura, en la provincia de Babilonia]]></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3: ¿En qué lugar Nabucodonosor levantó la estatua que construyó?]]></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los jardines del palaci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monte Neb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n el campo de Dura, en la provincia de Babilonia]]></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Nabucodonosor levantó la estatua de oro que había hecho en el campo de Dura, en la provincia de Babilonia. Daniel 3: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4: ¿Qué capítulo del libro de Daniel fue escrito en primera persona por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2]]></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3]]></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4]]></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4: ¿Qué capítulo del libro de Daniel fue escrito en primera persona por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2]]></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3]]></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Capítulo 4]]></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capítulo 4 de Daniel comienza con un edicto del rey Nabucodonosor a todos los pueblos, naciones y lenguas, donde él mismo narra las señales y maravillas que el Dios Altísimo había hecho con él. Daniel 4: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 ¿Qué pidió Daniel comer en lugar de los manjares del rey?]]></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olo carne y vino]]></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Legumbres y agu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Frutas y miel]]></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propuso no contaminarse con la comida real y pidió al jefe de los eunucos una prueba de diez días comiendo solo legumbres y bebiendo agua. Daniel 1:1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5: ¿Por cuántos 'tiempos' (interpretados comúnmente como años) fue Nabucodonosor apartado de entre los hombres y vivió con los animal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3 tiemp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 tiemp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tiemp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5: ¿Por cuántos 'tiempos' (interpretados comúnmente como años) fue Nabucodonosor apartado de entre los hombres y vivió con los animal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3 tiemp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 tiemp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7 tiemp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Se decretó que Nabucodonosor sería echado de entre los hombres, y con las bestias del campo sería su morada, y con hierba del campo sería apacentado como los bueyes, hasta que pasaran sobre él 'siete tiempos'. Daniel 4:23, 25, 3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6: Nabucodonosor tuvo un sueño de un árbol, significando que sería apartado de entre los hombres y viviría con los animales. ¿Cuántos meses después del sueño se cumplió la profecí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6 mes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9 mes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2 mese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6: Nabucodonosor tuvo un sueño de un árbol, significando que sería apartado de entre los hombres y viviría con los animales. ¿Cuántos meses después del sueño se cumplió la profecí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6 mes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9 mese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12 mese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l cabo de doce meses, paseándose Nabucodonosor en el palacio real de Babilonia y gloriándose de su poder, vino una voz del cielo que anunció el cumplimiento inmediato de la sentencia. Daniel 4:29-3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7: ¿Con cerca de cuántos años Darío el Medo se apoderó del reino de Babiloni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0 añ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62 añ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0 añ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7: ¿Con cerca de cuántos años Darío el Medo se apoderó del reino de Babiloni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0 año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62 añ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0 añ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texto bíblico indica que Darío de Media tomó el reino de los caldeos siendo de sesenta y dos años de edad. Daniel 5:3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8: ¿Qué tres premios ofreció Belsasar (no Arioc) a quien revelara el significado de las palabras escritas en la pared?]]></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ierras, oro y ser segundo en el rei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carro de guerra, esclavos y ser consejero principal]]></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r vestido de púrpura, llevar collar de oro en el cuello y ser el tercero en el rein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8: ¿Qué tres premios ofreció Belsasar (no Arioc) a quien revelara el significado de las palabras escritas en la pared?]]></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ierras, oro y ser segundo en el rei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carro de guerra, esclavos y ser consejero principal]]></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er vestido de púrpura, llevar collar de oro en el cuello y ser el tercero en el rein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Belsasar prometió a quien leyera la escritura y mostrara su interpretación que sería vestido de púrpura, llevaría un collar de oro en su cuello, y gobernaría como el tercero en el reino. Daniel 5: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9: ¿Cuántos sátrapas y presidentes (o gobernadores) había en el reino de Darí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0 sátrapas y 2 president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0 sátrapas y 5 president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20 sátrapas y 3 presidente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9: ¿Cuántos sátrapas y presidentes (o gobernadores) había en el reino de Darí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0 sátrapas y 2 president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0 sátrapas y 5 presidente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120 sátrapas y 3 presidente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 Darío le pareció bien constituir sobre el reino ciento veinte sátrapas, que gobernasen en todo el reino. Y sobre ellos tres gobernadores, de los cuales Daniel era uno. Daniel 6:1-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 ¿Cuál era la proporción del nivel de sabiduría de Daniel y sus amigos en comparación con los otros sabios analizad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Igualmente sabi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inco veces más sabi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z veces más sabi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0: En el libro de Daniel, el rey Darío expidió un decreto donde todos debían adorarle y orar solamente a él ¿por cuántos día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 d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30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45 dí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0: En el libro de Daniel, el rey Darío expidió un decreto donde todos debían adorarle y orar solamente a él ¿por cuántos día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 día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30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45 dí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os administradores y sátrapas propusieron al rey Darío firmar un edicto real para que cualquiera que en el espacio de treinta días pidiera a cualquier dios u hombre fuera del rey, fuese echado en el foso de los leones. Daniel 6: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1: En la visión de Daniel en el capítulo 7, ¿cuántas costillas tenía el oso en la boc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1: En la visión de Daniel en el capítulo 7, ¿cuántas costillas tenía el oso en la boc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Tre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segunda bestia en la visión de Daniel era semejante a un oso, la cual se alzaba de un costado más que del otro, y tenía en su boca tres costillas entre los dientes. Daniel 7: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2: ¿Quién reinaba cuando Daniel tuvo la visión de los cuatro animales y la del carnero y el macho cabrí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rí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sasa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2: ¿Quién reinaba cuando Daniel tuvo la visión de los cuatro animales y la del carnero y el macho cabrí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rí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Belsasa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visión de las cuatro grandes bestias ocurrió 'en el primer año de Belsasar rey de Babilonia' (Daniel 7:1), y la visión del carnero y el macho cabrío 'en el año tercero del reinado del rey Belsasar' (Daniel 8: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3: ¿De qué material eran los dientes y las uñas del cuarto animal, terrible y espantoso, en el sueño de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bronce y uñas de hier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oro y uñas de 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hierro y uñas de bronce]]></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3: ¿De qué material eran los dientes y las uñas del cuarto animal, terrible y espantoso, en el sueño de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bronce y uñas de hier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oro y uñas de plata]]></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Dientes de hierro y uñas de bronce]]></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quiso saber la verdad acerca de la cuarta bestia, que era muy diferente de todas las otras, terrible en gran manera, que tenía dientes de hierro y uñas de bronce. Daniel 7:19]]></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4: En una visión nocturna, Daniel vio cuatro animales grandes que subían del mar. Al final de la visión, ¿cuántas cabezas y alas tenían los cuatro animales sumados, según la descripció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 cabezas y 2 al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cabezas y 6 al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 cabezas y 8 al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4: En una visión nocturna, Daniel vio cuatro animales grandes que subían del mar. Al final de la visión, ¿cuántas cabezas y alas tenían los cuatro animales sumados, según la descripció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 cabezas y 2 ala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7 cabezas y 6 al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 cabezas y 8 al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Sumando las características de las bestias: el león tenía una cabeza y dos alas (Daniel 7:4); el oso, una cabeza (Daniel 7:5); el leopardo, cuatro cabezas y cuatro alas (Daniel 7:6); y la cuarta bestia, una cabeza (implícita antes de los cuernos, Daniel 7:7). Total: 1+1+4+1 = 7 cabezas, y 2+4 = 6 alas.]]></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 ¿Cuál era la proporción del nivel de sabiduría de Daniel y sus amigos en comparación con los otros sabios analizad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Igualmente sabi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inco veces más sabi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Diez veces más sabi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l final de su preparación, en todo asunto de sabiduría e inteligencia que el rey les consultó, los halló diez veces mejores que todos los magos y astrólogos que había en todo su reino. Daniel 1:20]]></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5: ¿Cuántos cuernos tenía el animal terrible y espantoso que Daniel vio en un sueñ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cuern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 cuer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2 cuern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5: ¿Cuántos cuernos tenía el animal terrible y espantoso que Daniel vio en un sueñ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cuerno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10 cuer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2 cuern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cuarta bestia, espantosa y terrible y en gran manera fuerte, la cual tenía unos dientes grandes de hierro, también tenía diez cuernos. Daniel 7: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6: En la visión de los cuatro animales, del animal terrible y espantoso. Al subir el cuerno pequeño, ¿cuántos de los primeros cuernos fueron arrancad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cuer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cuer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cuern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6: En la visión de los cuatro animales, del animal terrible y espantoso. Al subir el cuerno pequeño, ¿cuántos de los primeros cuernos fueron arrancad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cuer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cuern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Tres cuern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Mientras Daniel contemplaba los diez cuernos de la cuarta bestia, he aquí que otro cuerno pequeño subía entre ellos, y delante de él fueron arrancados tres de los cuernos primeros. Daniel 7:8]]></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7: En la visión de Daniel del carnero y el macho cabrío, al quebrarse el gran cuerno del macho cabrío, ¿cuántos cuernos notables surgieron en su luga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cuern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cuer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tro cuern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7: En la visión de Daniel del carnero y el macho cabrío, al quebrarse el gran cuerno del macho cabrío, ¿cuántos cuernos notables surgieron en su luga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cuern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cuern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Cuatro cuern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macho cabrío se engrandeció sobremanera; pero estando en su mayor fuerza, aquel gran cuerno (que representaba al primer rey) fue quebrado, y en su lugar salieron otros cuatro cuernos notables hacia los cuatro vientos del cielo. Daniel 8:8]]></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8: ¿Por cuánto tiempo estuvo Daniel en ayuno cuando recibió la visión junto al río Tigris (Hidekel) relatada en el capítulo 10?]]></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seman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seman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semanas complet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8: ¿Por cuánto tiempo estuvo Daniel en ayuno cuando recibió la visión junto al río Tigris (Hidekel) relatada en el capítulo 10?]]></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seman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semana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Tres semanas complet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aquellos días, Daniel estuvo afligido por espacio de tres semanas. No comió manjar delicado, ni entró en su boca carne ni vino, ni se ungió con ungüento, hasta que se cumplieron las tres semanas. Daniel 10:2-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9: ¿Por cuánto tiempo relató el ángel a Daniel que el príncipe del reino de Persia le resistió, necesitando la ayuda de Migu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d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4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21 dí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9: ¿Por cuánto tiempo relató el ángel a Daniel que el príncipe del reino de Persia le resistió, necesitando la ayuda de Migu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d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4 día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21 dí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ser celestial le explicó a Daniel que desde el primer día que dispuso su corazón a entender y a humillarse, sus palabras fueron oídas, pero 'el príncipe del reino de Persia se me opuso durante veintiún días; pero he aquí Miguel, uno de los principales príncipes, vino para ayudarme'. Daniel 10:12-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theme/theme1.xml><?xml version="1.0" encoding="utf-8"?>
<a:theme xmlns:a="http://schemas.openxmlformats.org/drawingml/2006/main" name="Theme67">
  <a:themeElements>
    <a:clrScheme name="Theme6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99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2026-02-04T11:14:17Z</dcterms:created>
  <dcterms:modified xsi:type="dcterms:W3CDTF">2026-02-04T11:14:17Z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