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Lst>
  <p:sldSz cx="9144000" cy="51435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presProps" Target="presProps.xml"/>
  <Relationship Id="rId103" Type="http://schemas.openxmlformats.org/officeDocument/2006/relationships/viewProps" Target="viewProps.xml"/>
  <Relationship Id="rId10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98475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1905000"/>
          <a:ext cx="7143750" cy="5238750"/>
          <a:chOff x="476250" y="1905000"/>
          <a:chExt cx="7143750" cy="5238750"/>
        </a:xfrm>
      </p:grpSpPr>
      <p:sp>
        <p:nvSpPr>
          <p:cNvPr id="2" name=""/>
          <p:cNvSpPr txBox="1"/>
          <p:nvPr/>
        </p:nvSpPr>
        <p:spPr>
          <a:xfrm>
            <a:off x="476250" y="1905000"/>
            <a:ext cx="6667500" cy="19050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3600" spc="0" u="none" cap="none">
                <a:solidFill>
                  <a:srgbClr val="F8F9FA">
                    <a:alpha val="100000"/>
                  </a:srgbClr>
                </a:solidFill>
                <a:latin typeface="Calibri"/>
              </a:rPr>
              <a:t><![CDATA[Quiz: Quiz bíblico sobre Daniel]]></a:t>
            </a:r>
          </a:p>
        </p:txBody>
      </p:sp>
      <p:sp>
        <p:nvSpPr>
          <p:cNvPr id="3"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5: ¿Qué quería Nabucodonosor que los sabios de Babilonia descubrieran?]]></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u sueño y su interpretación]]></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l futuro de su reino]]></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ubicación de un tesoro perdido]]></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5: ¿Qué quería Nabucodonosor que los sabios de Babilonia descubrieran?]]></a:t>
            </a:r>
          </a:p>
        </p:txBody>
      </p:sp>
      <p:sp>
        <p:nvSpPr>
          <p:cNvPr id="3" name=""/>
          <p:cNvSpPr txBox="1"/>
          <p:nvPr/>
        </p:nvSpPr>
        <p:spPr>
          <a:xfrm>
            <a:off x="952500" y="1905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Su sueño y su interpretación]]></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l futuro de su reino]]></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ubicación de un tesoro perdido]]></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rey tuvo un sueño que lo perturbó profundamente y exigió a sus sabios, magos, astrólogos y caldeos que le revelaran tanto el contenido del sueño como su significado. Daniel 2:2-3]]></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6: ¿De qué material eran los muslos (o caderas) de la estatua del sueño de Nabucodonosor?]]></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Bronce]]></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lata]]></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Hierro]]></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6: ¿De qué material eran los muslos (o caderas) de la estatua del sueño de Nabucodonosor?]]></a:t>
            </a:r>
          </a:p>
        </p:txBody>
      </p:sp>
      <p:sp>
        <p:nvSpPr>
          <p:cNvPr id="3" name=""/>
          <p:cNvSpPr txBox="1"/>
          <p:nvPr/>
        </p:nvSpPr>
        <p:spPr>
          <a:xfrm>
            <a:off x="952500" y="1905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Bronce]]></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lata]]></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Hierro]]></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n el sueño, la estatua tenía la cabeza de oro fino, su pecho y sus brazos de plata, su vientre y sus muslos de bronce. Daniel 2:32]]></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7: ¿Quién fue designado para matar a todos los sabios de Babiloni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aniel]]></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spenaz]]></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rioc]]></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7: ¿Quién fue designado para matar a todos los sabios de Babiloni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aniel]]></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spenaz]]></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Arioc]]></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Debido a que los sabios no pudieron revelar el sueño del rey, Nabucodonosor ordenó matar a todos los sabios, y Arioc, capitán de la guardia del rey, fue el encargado de ejecutar la orden. Daniel 2:12-14]]></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8: ¿Cómo reveló Dios el misterio del rey a Daniel?]]></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 través de un ángel mensajer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una visión nocturna]]></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Mediante la lectura de textos antigu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8: ¿Cómo reveló Dios el misterio del rey a Daniel?]]></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 través de un ángel mensajero]]></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En una visión nocturna]]></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Mediante la lectura de textos antigu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Después de que Daniel y sus compañeros oraron a Dios, el secreto del sueño del rey le fue revelado a Daniel en una visión de noche. Daniel 2:19]]></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9: ¿Cuál de estos instrumentos NO se menciona en el episodio de la consagración de la imagen de or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trompeta]]></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l tambor]]></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flauta]]></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9: ¿Cuál de estos instrumentos NO se menciona en el episodio de la consagración de la imagen de or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trompeta]]></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El tambor]]></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flauta]]></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edicto real listaba varios instrumentos como la bocina, la flauta, la cítara (tamboril en algunas versiones), el arpa, el salterio, la zampoña, pero 'tambor' como un instrumento individual principal no se menciona explícitamente en todas las listas detalladas. Daniel 3:5]]></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 ¿Cuáles son los nombres hebreos originales de los tres amigos de Daniel?]]></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adrac, Mesac y Abedneg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Hananías, Misael y Azarí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edro, Juan y Santiago]]></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0: ¿Quiénes denunciaron a los tres jóvenes hebreos por no haber adorado la imagen?]]></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Otros sátrapa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Magos y adivin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os varones calde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0: ¿Quiénes denunciaron a los tres jóvenes hebreos por no haber adorado la imagen?]]></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Otros sátrapa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Magos y adivino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Unos varones calde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Algunos varones caldeos (astrólogos) se presentaron ante el rey Nabucodonosor para acusar maliciosamente a los judíos (Sadrac, Mesac y Abednego). Daniel 3:8]]></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1: ¿Cuántas veces más se ordenó calentar el horn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res veces má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iete veces má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iez veces má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1: ¿Cuántas veces más se ordenó calentar el horn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res veces más]]></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Siete veces má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iez veces má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Nabucodonosor, lleno de ira por la desobediencia de los jóvenes hebreos, ordenó que el horno de fuego se calentara siete veces más de lo acostumbrado. Daniel 3:19]]></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2: ¿Cuántas personas fueron vistas caminando dentro del fueg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uatr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re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iete]]></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2: ¿Cuántas personas fueron vistas caminando dentro del fuego?]]></a:t>
            </a:r>
          </a:p>
        </p:txBody>
      </p:sp>
      <p:sp>
        <p:nvSpPr>
          <p:cNvPr id="3" name=""/>
          <p:cNvSpPr txBox="1"/>
          <p:nvPr/>
        </p:nvSpPr>
        <p:spPr>
          <a:xfrm>
            <a:off x="952500" y="1905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Cuatr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re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iete]]></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rey Nabucodonosor se asombró al ver a cuatro varones sueltos, que se paseaban en medio del fuego sin sufrir ningún daño, y el aspecto del cuarto era semejante a un hijo de los dioses. Daniel 3:25]]></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3: ¿Sobre qué trató el segundo sueño que tuvo Nabucodonosor?]]></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a bestia terrible]]></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a estatua de diferentes metale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 árbol grande y fuerte]]></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3: ¿Sobre qué trató el segundo sueño que tuvo Nabucodonosor?]]></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a bestia terrible]]></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a estatua de diferentes metale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Un árbol grande y fuerte]]></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rey vio en sueños un árbol de gran altura y fortaleza en medio de la tierra, cuya copa llegaba hasta el cielo y era visible desde todos los confines de la tierra. Daniel 4:10-12]]></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4: ¿Qué personaje en el libro de Daniel pasó siete tiempos comiendo hierba como los bueye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aniel]]></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Belsasar]]></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Nabucodonosor]]></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4: ¿Qué personaje en el libro de Daniel pasó siete tiempos comiendo hierba como los bueye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aniel]]></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Belsasar]]></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Nabucodonosor]]></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Como cumplimiento de la profecía de su sueño, Nabucodonosor fue apartado de entre los hombres, su morada fue con las bestias del campo, y comió hierba como los bueyes durante siete tiempos. Daniel 4:33]]></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 ¿Cuáles son los nombres hebreos originales de los tres amigos de Daniel?]]></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adrac, Mesac y Abednego]]></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Hananías, Misael y Azarí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edro, Juan y Santiago]]></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Sus nombres hebreos originales eran Hananías, Misael y Azarías, antes de que el jefe de los eunucos les pusiera nombres babilónicos. Daniel 1:7]]></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5: ¿En qué episodio apareció una mano que escribía en una pared?]]></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urante el banquete de Belsasar]]></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el sueño de Nabucodonosor sobre el árbol]]></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uando Daniel fue arrojado al foso de los leone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5: ¿En qué episodio apareció una mano que escribía en una pared?]]></a:t>
            </a:r>
          </a:p>
        </p:txBody>
      </p:sp>
      <p:sp>
        <p:nvSpPr>
          <p:cNvPr id="3" name=""/>
          <p:cNvSpPr txBox="1"/>
          <p:nvPr/>
        </p:nvSpPr>
        <p:spPr>
          <a:xfrm>
            <a:off x="952500" y="1905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Durante el banquete de Belsasar]]></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el sueño de Nabucodonosor sobre el árbol]]></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uando Daniel fue arrojado al foso de los leone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Mientras el rey Belsasar y sus nobles celebraban un gran banquete usando los vasos sagrados del templo de Jerusalén, aparecieron los dedos de una mano de hombre que escribían en la cal de la pared del palacio real. Daniel 5:5]]></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6: ¿Por qué Daniel fue lanzado al foso de los leone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or robar al rey]]></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or negarse a adorar una imagen de oro]]></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or orar a su Dios, desobedeciendo un edicto real]]></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6: ¿Por qué Daniel fue lanzado al foso de los leone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or robar al rey]]></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or negarse a adorar una imagen de oro]]></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Por orar a su Dios, desobedeciendo un edicto real]]></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Daniel continuó su costumbre de orar a su Dios tres veces al día, a pesar del edicto real que prohibía hacer peticiones a cualquier dios u hombre que no fuera el rey Darío durante treinta días. Daniel 6:10-13]]></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7: ¿Para qué cargo constituyó Darío a Daniel?]]></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Jefe de los mago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átrapa principal]]></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o de los tres gobernadores, el principal sobre los sátrapa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7: ¿Para qué cargo constituyó Darío a Daniel?]]></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Jefe de los mago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átrapa principal]]></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Uno de los tres gobernadores, el principal sobre los sátrapa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rey Darío estableció sobre el reino ciento veinte sátrapas, y sobre ellos tres gobernadores, de los cuales Daniel era uno, y fue puesto como el principal porque en él había un espíritu superior. Daniel 6:1-3]]></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8: Daniel también tuvo un sueño en el cual vio ¿qué cos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 gran árbol]]></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a estatua imponente]]></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uatro grandes bestias que subían del mar]]></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8: Daniel también tuvo un sueño en el cual vio ¿qué cos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 gran árbol]]></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a estatua imponente]]></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Cuatro grandes bestias que subían del mar]]></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n el primer año de Belsasar, rey de Babilonia, Daniel tuvo un sueño y visiones en su cabeza mientras estaba en su lecho; vio cuatro grandes bestias, diferentes la una de la otra, que subían del mar. Daniel 7:1-3]]></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9: ¿Qué libro había leído Daniel para descubrir que el tiempo de cautiverio sería de 70 año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l libro del profeta Jeremía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os rollos de Isaí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s crónicas de los reyes de Judá]]></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19: ¿Qué libro había leído Daniel para descubrir que el tiempo de cautiverio sería de 70 años?]]></a:t>
            </a:r>
          </a:p>
        </p:txBody>
      </p:sp>
      <p:sp>
        <p:nvSpPr>
          <p:cNvPr id="3" name=""/>
          <p:cNvSpPr txBox="1"/>
          <p:nvPr/>
        </p:nvSpPr>
        <p:spPr>
          <a:xfrm>
            <a:off x="952500" y="1905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El libro del profeta Jeremía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os rollos de Isaí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s crónicas de los reyes de Judá]]></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Daniel entendió por los libros, específicamente por las palabras del Señor al profeta Jeremías, que el número de los años que había de durar la desolación de Jerusalén sería de setenta años. Daniel 9:2]]></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 ¿Por cuánto tiempo debían ser preparados los jóvenes antes de presentarse ante el rey?]]></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 añ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 añ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res añ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0: ¿Qué profecía fue revelada por el ángel tras la oración de Daniel por su puebl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destrucción de Babilonia]]></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profecía de las setenta seman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reconstrucción inmediata del templo]]></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0: ¿Qué profecía fue revelada por el ángel tras la oración de Daniel por su puebl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destrucción de Babilonia]]></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La profecía de las setenta seman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reconstrucción inmediata del templo]]></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Mientras Daniel oraba, el ángel Gabriel vino a él y le reveló la profecía de las setenta semanas, que detallaba el tiempo hasta la venida del Mesías y eventos futuros. Daniel 9:21-24]]></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1: Después de las 2300 tardes y mañanas, ¿qué ocurrirí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l fin del mund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venida del Mesí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l santuario sería purificado]]></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1: Después de las 2300 tardes y mañanas, ¿qué ocurrirí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l fin del mund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a venida del Mesía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El santuario sería purificado]]></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n la visión del carnero y el macho cabrío, se le dijo a Daniel que después de un período de dos mil trescientas tardes y mañanas, el santuario sería purificado (o vindicado). Daniel 8:14]]></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2: ¿Qué ordenó el ángel que Daniel hiciera al concluir su libr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ellar las palabras y cerrar el libro hasta el tiempo del fin]]></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ublicar el libro inmediatamente para todo el pueblo]]></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Quemar el libro para que no cayera en manos enemiga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2: ¿Qué ordenó el ángel que Daniel hiciera al concluir su libro?]]></a:t>
            </a:r>
          </a:p>
        </p:txBody>
      </p:sp>
      <p:sp>
        <p:nvSpPr>
          <p:cNvPr id="3" name=""/>
          <p:cNvSpPr txBox="1"/>
          <p:nvPr/>
        </p:nvSpPr>
        <p:spPr>
          <a:xfrm>
            <a:off x="952500" y="1905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Sellar las palabras y cerrar el libro hasta el tiempo del fin]]></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ublicar el libro inmediatamente para todo el pueblo]]></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Quemar el libro para que no cayera en manos enemiga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Al final de las revelaciones, se le instruyó a Daniel: 'Pero tú, Daniel, cierra las palabras y sella el libro hasta el tiempo del fin. Muchos correrán de aquí para allá, y la ciencia se aumentará.' Daniel 12:4]]></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3: De acuerdo con el libro de Daniel, 'tiempo' y 'animal' en contextos proféticos pueden significar respectivamente:]]></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Meses y ángele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emanas y demoni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ños y reyes/rein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3: De acuerdo con el libro de Daniel, 'tiempo' y 'animal' en contextos proféticos pueden significar respectivamente:]]></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Meses y ángele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emanas y demonio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Años y reyes/rein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n las profecías de Daniel, la palabra 'tiempo' a menudo se refiere a 'años' (como en Daniel 11:13, 'al cabo de tiempos, esto es, de años') y los 'animales' o 'bestias' simbolizan 'reyes' o 'reinos' (como en Daniel 7:17, 'Estas grandes bestias... son cuatro reyes').]]></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4: ¿Cuántos días pidió Daniel para ser probado comiendo legumbres y bebiendo agu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7 día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0 dí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5 día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4: ¿Cuántos días pidió Daniel para ser probado comiendo legumbres y bebiendo agu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7 días]]></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10 dí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5 día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Daniel solicitó al jefe de los eunucos que él y sus compañeros fueran probados durante diez días, alimentándose solo con legumbres y bebiendo agua. Daniel 1:12]]></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 ¿Por cuánto tiempo debían ser preparados los jóvenes antes de presentarse ante el rey?]]></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 añ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 año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Tres añ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rey Nabucodonosor determinó que los jóvenes escogidos fueran instruidos y alimentados durante tres años antes de servirle. Daniel 1:5]]></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5: ¿Cuál es el nombre del jefe de los eunucos de Babilonia que recibió a Daniel y sus 3 amigo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rioc]]></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spenaz]]></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Beltesasar]]></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5: ¿Cuál es el nombre del jefe de los eunucos de Babilonia que recibió a Daniel y sus 3 amigo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rioc]]></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Aspenaz]]></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Beltesasar]]></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rey mandó a Aspenaz, jefe de sus eunucos, que trajese de los hijos de Israel, del linaje real de los príncipes. Daniel 1:3]]></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6: ¿Quién dio los nombres babilónicos a Daniel y sus 3 amigo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Nabucodonosor]]></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l jefe de los eunucos (Aspenaz)]]></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rioc]]></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6: ¿Quién dio los nombres babilónicos a Daniel y sus 3 amigo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Nabucodonosor]]></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El jefe de los eunucos (Aspenaz)]]></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rioc]]></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jefe de los eunucos, Aspenaz, les puso nuevos nombres: a Daniel lo llamó Beltesasar; a Hananías, Sadrac; a Misael, Mesac; y a Azarías, Abednego. Daniel 1:7]]></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7: ¿En qué año del reinado de Nabucodonosor tuvo el sueño de la estatu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rimer añ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egundo año]]></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ercer año]]></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7: ¿En qué año del reinado de Nabucodonosor tuvo el sueño de la estatu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rimer año]]></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Segundo año]]></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ercer año]]></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n el segundo año del reinado de Nabucodonosor, tuvo sueños, y se turbó su espíritu, y se le fue el sueño. Daniel 2:1]]></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8: ¿Cuál era el nombre del jefe de la guardia del rey Nabucodonosor?]]></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spenaz]]></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rioc]]></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Melsar]]></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8: ¿Cuál era el nombre del jefe de la guardia del rey Nabucodonosor?]]></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Aspenaz]]></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Arioc]]></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Melsar]]></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Arioc era el capitán de la guardia del rey Nabucodonosor, y fue a quien Daniel se dirigió cuando se enteró del decreto de matar a los sabios. Daniel 2:14]]></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9: En la estatua del sueño de Nabucodonosor, ¿de qué material estaban hechos el vientre y los muslo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lata]]></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Oro]]></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Bronce]]></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29: En la estatua del sueño de Nabucodonosor, ¿de qué material estaban hechos el vientre y los muslo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Plata]]></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Oro]]></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Bronce]]></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La descripción de la estatua en el sueño del rey indica que su vientre y sus muslos eran de bronce. Daniel 2:32]]></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 ¿Qué pidió Daniel comer en lugar de los manjares del rey?]]></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olo carne y vin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Legumbres y agua]]></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Frutas y miel]]></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0: En la visión de la estatua de Nabucodonosor, ¿en qué se convirtió la piedra que destruyó la estatu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polv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un gran río]]></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una gran montaña que llenó toda la tierra]]></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0: En la visión de la estatua de Nabucodonosor, ¿en qué se convirtió la piedra que destruyó la estatu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polv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un gran río]]></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En una gran montaña que llenó toda la tierra]]></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La piedra que hirió a la estatua y la desmenuzó se convirtió en una gran montaña que llenó toda la tierra, simbolizando el reino eterno de Dios. Daniel 2:35, 44-45]]></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1: ¿Qué dos cargos importantes le dio Nabucodonosor a Daniel después de que este revelara el significado del sueño de la estatu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Jefe de los coperos y consejero real]]></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acerdote principal y escriba del rey]]></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Gobernador de la provincia de Babilonia y jefe supremo de todos los sabi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1: ¿Qué dos cargos importantes le dio Nabucodonosor a Daniel después de que este revelara el significado del sueño de la estatu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Jefe de los coperos y consejero real]]></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acerdote principal y escriba del rey]]></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Gobernador de la provincia de Babilonia y jefe supremo de todos los sabi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Tras la interpretación del sueño, el rey engrandeció a Daniel, le dio muchos dones y lo hizo gobernador de toda la provincia de Babilonia, y jefe supremo de todos los sabios de Babilonia. Daniel 2:48]]></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2: ¿De cuántos materiales principales estaba formada la estatua que Nabucodonosor construyó?]]></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o (or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 (oro y plata)]]></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Varios metales precios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2: ¿De cuántos materiales principales estaba formada la estatua que Nabucodonosor construyó?]]></a:t>
            </a:r>
          </a:p>
        </p:txBody>
      </p:sp>
      <p:sp>
        <p:nvSpPr>
          <p:cNvPr id="3" name=""/>
          <p:cNvSpPr txBox="1"/>
          <p:nvPr/>
        </p:nvSpPr>
        <p:spPr>
          <a:xfrm>
            <a:off x="952500" y="1905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Uno (or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 (oro y plata)]]></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Varios metales precios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rey Nabucodonosor hizo una estatua enteramente de oro, cuya altura era de sesenta codos, y su anchura de seis codos. Daniel 3:1]]></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3: ¿En qué lugar Nabucodonosor levantó la estatua que construyó?]]></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los jardines del palaci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el monte Nebo]]></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el campo de Dura, en la provincia de Babilonia]]></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3: ¿En qué lugar Nabucodonosor levantó la estatua que construyó?]]></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los jardines del palaci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En el monte Nebo]]></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En el campo de Dura, en la provincia de Babilonia]]></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Nabucodonosor levantó la estatua de oro que había hecho en el campo de Dura, en la provincia de Babilonia. Daniel 3:1]]></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4: ¿Qué capítulo del libro de Daniel fue escrito en primera persona por Nabucodonosor?]]></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apítulo 2]]></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apítulo 3]]></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apítulo 4]]></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4: ¿Qué capítulo del libro de Daniel fue escrito en primera persona por Nabucodonosor?]]></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apítulo 2]]></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apítulo 3]]></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Capítulo 4]]></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capítulo 4 de Daniel comienza con un edicto del rey Nabucodonosor a todos los pueblos, naciones y lenguas, donde él mismo narra las señales y maravillas que el Dios Altísimo había hecho con él. Daniel 4:1-3]]></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 ¿Qué pidió Daniel comer en lugar de los manjares del rey?]]></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olo carne y vino]]></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Legumbres y agua]]></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Frutas y miel]]></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Daniel propuso no contaminarse con la comida real y pidió al jefe de los eunucos una prueba de diez días comiendo solo legumbres y bebiendo agua. Daniel 1:12]]></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5: ¿Por cuántos 'tiempos' (interpretados comúnmente como años) fue Nabucodonosor apartado de entre los hombres y vivió con los animale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3 tiempo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5 tiemp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7 tiemp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5: ¿Por cuántos 'tiempos' (interpretados comúnmente como años) fue Nabucodonosor apartado de entre los hombres y vivió con los animale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3 tiempo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5 tiempo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7 tiemp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Se decretó que Nabucodonosor sería echado de entre los hombres, y con las bestias del campo sería su morada, y con hierba del campo sería apacentado como los bueyes, hasta que pasaran sobre él 'siete tiempos'. Daniel 4:23, 25, 32]]></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6: Nabucodonosor tuvo un sueño de un árbol, significando que sería apartado de entre los hombres y viviría con los animales. ¿Cuántos meses después del sueño se cumplió la profecí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6 mese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9 mese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2 mese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6: Nabucodonosor tuvo un sueño de un árbol, significando que sería apartado de entre los hombres y viviría con los animales. ¿Cuántos meses después del sueño se cumplió la profecí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6 mese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9 mese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12 mese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Al cabo de doce meses, paseándose Nabucodonosor en el palacio real de Babilonia y gloriándose de su poder, vino una voz del cielo que anunció el cumplimiento inmediato de la sentencia. Daniel 4:29-31]]></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7: ¿Con cerca de cuántos años Darío el Medo se apoderó del reino de Babiloni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50 año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62 añ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70 añ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7: ¿Con cerca de cuántos años Darío el Medo se apoderó del reino de Babiloni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50 años]]></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62 añ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70 añ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texto bíblico indica que Darío de Media tomó el reino de los caldeos siendo de sesenta y dos años de edad. Daniel 5:31]]></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8: ¿Qué tres premios ofreció Belsasar (no Arioc) a quien revelara el significado de las palabras escritas en la pared?]]></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ierras, oro y ser segundo en el rein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 carro de guerra, esclavos y ser consejero principal]]></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Ser vestido de púrpura, llevar collar de oro en el cuello y ser el tercero en el reino]]></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8: ¿Qué tres premios ofreció Belsasar (no Arioc) a quien revelara el significado de las palabras escritas en la pared?]]></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ierras, oro y ser segundo en el rein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 carro de guerra, esclavos y ser consejero principal]]></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Ser vestido de púrpura, llevar collar de oro en el cuello y ser el tercero en el reino]]></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rey Belsasar prometió a quien leyera la escritura y mostrara su interpretación que sería vestido de púrpura, llevaría un collar de oro en su cuello, y gobernaría como el tercero en el reino. Daniel 5:7]]></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9: ¿Cuántos sátrapas y presidentes (o gobernadores) había en el reino de Darí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00 sátrapas y 2 presidente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50 sátrapas y 5 presidente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20 sátrapas y 3 presidente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39: ¿Cuántos sátrapas y presidentes (o gobernadores) había en el reino de Darí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00 sátrapas y 2 presidente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50 sátrapas y 5 presidente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120 sátrapas y 3 presidente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A Darío le pareció bien constituir sobre el reino ciento veinte sátrapas, que gobernasen en todo el reino. Y sobre ellos tres gobernadores, de los cuales Daniel era uno. Daniel 6:1-2]]></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 ¿Cuál era la proporción del nivel de sabiduría de Daniel y sus amigos en comparación con los otros sabios analizado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Igualmente sabio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inco veces más sabi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iez veces más sabi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0: En el libro de Daniel, el rey Darío expidió un decreto donde todos debían adorarle y orar solamente a él ¿por cuántos día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5 día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30 dí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45 día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0: En el libro de Daniel, el rey Darío expidió un decreto donde todos debían adorarle y orar solamente a él ¿por cuántos día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5 días]]></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30 dí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45 día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Los administradores y sátrapas propusieron al rey Darío firmar un edicto real para que cualquiera que en el espacio de treinta días pidiera a cualquier dios u hombre fuera del rey, fuese echado en el foso de los leones. Daniel 6:7]]></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1: En la visión de Daniel en el capítulo 7, ¿cuántas costillas tenía el oso en la boc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a]]></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re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1: En la visión de Daniel en el capítulo 7, ¿cuántas costillas tenía el oso en la boca?]]></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a]]></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Tre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La segunda bestia en la visión de Daniel era semejante a un oso, la cual se alzaba de un costado más que del otro, y tenía en su boca tres costillas entre los dientes. Daniel 7:5]]></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2: ¿Quién reinaba cuando Daniel tuvo la visión de los cuatro animales y la del carnero y el macho cabrí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Nabucodonosor]]></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arío]]></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Belsasar]]></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2: ¿Quién reinaba cuando Daniel tuvo la visión de los cuatro animales y la del carnero y el macho cabrí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Nabucodonosor]]></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arío]]></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Belsasar]]></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La visión de las cuatro grandes bestias ocurrió 'en el primer año de Belsasar rey de Babilonia' (Daniel 7:1), y la visión del carnero y el macho cabrío 'en el año tercero del reinado del rey Belsasar' (Daniel 8:1).]]></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3: ¿De qué material eran los dientes y las uñas del cuarto animal, terrible y espantoso, en el sueño de Daniel?]]></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ientes de bronce y uñas de hierr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ientes de oro y uñas de plata]]></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ientes de hierro y uñas de bronce]]></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3: ¿De qué material eran los dientes y las uñas del cuarto animal, terrible y espantoso, en el sueño de Daniel?]]></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ientes de bronce y uñas de hierr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ientes de oro y uñas de plata]]></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Dientes de hierro y uñas de bronce]]></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Daniel quiso saber la verdad acerca de la cuarta bestia, que era muy diferente de todas las otras, terrible en gran manera, que tenía dientes de hierro y uñas de bronce. Daniel 7:19]]></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4: En una visión nocturna, Daniel vio cuatro animales grandes que subían del mar. Al final de la visión, ¿cuántas cabezas y alas tenían los cuatro animales sumados, según la descripción?]]></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5 cabezas y 2 ala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7 cabezas y 6 al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0 cabezas y 8 ala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4: En una visión nocturna, Daniel vio cuatro animales grandes que subían del mar. Al final de la visión, ¿cuántas cabezas y alas tenían los cuatro animales sumados, según la descripción?]]></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5 cabezas y 2 alas]]></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7 cabezas y 6 al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0 cabezas y 8 ala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Sumando las características de las bestias: el león tenía una cabeza y dos alas (Daniel 7:4); el oso, una cabeza (Daniel 7:5); el leopardo, cuatro cabezas y cuatro alas (Daniel 7:6); y la cuarta bestia, una cabeza (implícita antes de los cuernos, Daniel 7:7). Total: 1+1+4+1 = 7 cabezas, y 2+4 = 6 alas.]]></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 ¿Cuál era la proporción del nivel de sabiduría de Daniel y sus amigos en comparación con los otros sabios analizado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Igualmente sabio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inco veces más sabio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Diez veces más sabi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Al final de su preparación, en todo asunto de sabiduría e inteligencia que el rey les consultó, los halló diez veces mejores que todos los magos y astrólogos que había en todo su reino. Daniel 1:20]]></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5: ¿Cuántos cuernos tenía el animal terrible y espantoso que Daniel vio en un sueñ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7 cuerno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0 cuern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2 cuern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5: ¿Cuántos cuernos tenía el animal terrible y espantoso que Daniel vio en un sueño?]]></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7 cuernos]]></a:t>
            </a:r>
          </a:p>
        </p:txBody>
      </p:sp>
      <p:sp>
        <p:nvSpPr>
          <p:cNvPr id="4" name=""/>
          <p:cNvSpPr txBox="1"/>
          <p:nvPr/>
        </p:nvSpPr>
        <p:spPr>
          <a:xfrm>
            <a:off x="952500" y="24765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10 cuern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2 cuern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La cuarta bestia, espantosa y terrible y en gran manera fuerte, la cual tenía unos dientes grandes de hierro, también tenía diez cuernos. Daniel 7:7]]></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6: En la visión de los cuatro animales, del animal terrible y espantoso. Al subir el cuerno pequeño, ¿cuántos de los primeros cuernos fueron arrancado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 cuern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 cuern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res cuern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6: En la visión de los cuatro animales, del animal terrible y espantoso. Al subir el cuerno pequeño, ¿cuántos de los primeros cuernos fueron arrancados?]]></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 cuerno]]></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 cuerno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Tres cuern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Mientras Daniel contemplaba los diez cuernos de la cuarta bestia, he aquí que otro cuerno pequeño subía entre ellos, y delante de él fueron arrancados tres de los cuernos primeros. Daniel 7:8]]></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7: En la visión de Daniel del carnero y el macho cabrío, al quebrarse el gran cuerno del macho cabrío, ¿cuántos cuernos notables surgieron en su lugar?]]></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 cuerno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res cuerno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Cuatro cuerno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7: En la visión de Daniel del carnero y el macho cabrío, al quebrarse el gran cuerno del macho cabrío, ¿cuántos cuernos notables surgieron en su lugar?]]></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 cuerno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res cuerno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Cuatro cuerno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macho cabrío se engrandeció sobremanera; pero estando en su mayor fuerza, aquel gran cuerno (que representaba al primer rey) fue quebrado, y en su lugar salieron otros cuatro cuernos notables hacia los cuatro vientos del cielo. Daniel 8:8]]></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8: ¿Por cuánto tiempo estuvo Daniel en ayuno cuando recibió la visión junto al río Tigris (Hidekel) relatada en el capítulo 10?]]></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a semana]]></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 seman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Tres semanas completa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8: ¿Por cuánto tiempo estuvo Daniel en ayuno cuando recibió la visión junto al río Tigris (Hidekel) relatada en el capítulo 10?]]></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Una semana]]></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Dos semana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Tres semanas completa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n aquellos días, Daniel estuvo afligido por espacio de tres semanas. No comió manjar delicado, ni entró en su boca carne ni vino, ni se ungió con ungüento, hasta que se cumplieron las tres semanas. Daniel 10:2-3]]></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9: ¿Por cuánto tiempo relató el ángel a Daniel que el príncipe del reino de Persia le resistió, necesitando la ayuda de Miguel?]]></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7 día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4 días]]></a:t>
            </a:r>
          </a:p>
        </p:txBody>
      </p:sp>
      <p:sp>
        <p:nvSpPr>
          <p:cNvPr id="5" name=""/>
          <p:cNvSpPr txBox="1"/>
          <p:nvPr/>
        </p:nvSpPr>
        <p:spPr>
          <a:xfrm>
            <a:off x="952500" y="3048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21 días]]></a:t>
            </a:r>
          </a:p>
        </p:txBody>
      </p:sp>
      <p:sp>
        <p:nvSpPr>
          <p:cNvPr id="6"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solidFill>
          <a:srgbClr val="0F265C">
            <a:alpha val="100000"/>
          </a:srgbClr>
        </a:solidFill>
      </p:bgPr>
    </p:bg>
    <p:spTree>
      <p:nvGrpSpPr>
        <p:cNvPr id="1" name=""/>
        <p:cNvGrpSpPr/>
        <p:nvPr/>
      </p:nvGrpSpPr>
      <p:grpSpPr>
        <a:xfrm>
          <a:off x="476250" y="381000"/>
          <a:ext cx="7143750" cy="5238750"/>
          <a:chOff x="476250" y="381000"/>
          <a:chExt cx="7143750" cy="5238750"/>
        </a:xfrm>
      </p:grpSpPr>
      <p:sp>
        <p:nvSpPr>
          <p:cNvPr id="2" name=""/>
          <p:cNvSpPr txBox="1"/>
          <p:nvPr/>
        </p:nvSpPr>
        <p:spPr>
          <a:xfrm>
            <a:off x="476250" y="381000"/>
            <a:ext cx="6667500" cy="171450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2200" spc="0" u="none" cap="none">
                <a:solidFill>
                  <a:srgbClr val="F8F9FA">
                    <a:alpha val="100000"/>
                  </a:srgbClr>
                </a:solidFill>
                <a:latin typeface="Calibri"/>
              </a:rPr>
              <a:t><![CDATA[Pregunta 49: ¿Por cuánto tiempo relató el ángel a Daniel que el príncipe del reino de Persia le resistió, necesitando la ayuda de Miguel?]]></a:t>
            </a:r>
          </a:p>
        </p:txBody>
      </p:sp>
      <p:sp>
        <p:nvSpPr>
          <p:cNvPr id="3" name=""/>
          <p:cNvSpPr txBox="1"/>
          <p:nvPr/>
        </p:nvSpPr>
        <p:spPr>
          <a:xfrm>
            <a:off x="952500" y="19050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7 días]]></a:t>
            </a:r>
          </a:p>
        </p:txBody>
      </p:sp>
      <p:sp>
        <p:nvSpPr>
          <p:cNvPr id="4" name=""/>
          <p:cNvSpPr txBox="1"/>
          <p:nvPr/>
        </p:nvSpPr>
        <p:spPr>
          <a:xfrm>
            <a:off x="952500" y="2476500"/>
            <a:ext cx="5715000" cy="381000"/>
          </a:xfrm>
          <a:prstGeom prst="rect">
            <a:avLst/>
          </a:prstGeom>
          <a:solidFill>
            <a:srgbClr val="FFFFFF">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600" spc="0" u="none" cap="none">
                <a:solidFill>
                  <a:srgbClr val="757575">
                    <a:alpha val="100000"/>
                  </a:srgbClr>
                </a:solidFill>
                <a:latin typeface="Calibri"/>
              </a:rPr>
              <a:t><![CDATA[14 días]]></a:t>
            </a:r>
          </a:p>
        </p:txBody>
      </p:sp>
      <p:sp>
        <p:nvSpPr>
          <p:cNvPr id="5" name=""/>
          <p:cNvSpPr txBox="1"/>
          <p:nvPr/>
        </p:nvSpPr>
        <p:spPr>
          <a:xfrm>
            <a:off x="952500" y="3048000"/>
            <a:ext cx="5715000" cy="381000"/>
          </a:xfrm>
          <a:prstGeom prst="rect">
            <a:avLst/>
          </a:prstGeom>
          <a:solidFill>
            <a:srgbClr val="85B173">
              <a:alpha val="100000"/>
            </a:srgbClr>
          </a:solidFill>
          <a:ln w="12700" cap="flat" cmpd="sng" algn="ctr">
            <a:solidFill>
              <a:srgbClr val="CCCCCC">
                <a:alpha val="100000"/>
              </a:srgbClr>
            </a:solidFill>
            <a:prstDash val="solid"/>
            <a:round/>
            <a:headEnd type="none" w="med" len="med"/>
            <a:tailEnd type="none" w="med" len="med"/>
          </a:ln>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b="1" strike="noStrike" sz="1800" spc="0" u="none" cap="none">
                <a:solidFill>
                  <a:srgbClr val="008000">
                    <a:alpha val="100000"/>
                  </a:srgbClr>
                </a:solidFill>
                <a:latin typeface="Calibri"/>
              </a:rPr>
              <a:t><![CDATA[21 días]]></a:t>
            </a:r>
          </a:p>
        </p:txBody>
      </p:sp>
      <p:sp>
        <p:nvSpPr>
          <p:cNvPr id="6" name=""/>
          <p:cNvSpPr txBox="1"/>
          <p:nvPr/>
        </p:nvSpPr>
        <p:spPr>
          <a:xfrm>
            <a:off x="476250" y="4000500"/>
            <a:ext cx="6667500" cy="952500"/>
          </a:xfrm>
          <a:prstGeom prst="rect">
            <a:avLst/>
          </a:prstGeom>
          <a:noFill/>
        </p:spPr>
        <p:txBody>
          <a:bodyPr anchorCtr="0" rtlCol="0" vert="horz" bIns="45720" lIns="91440" rIns="91440" tIns="45720">
            <a:spAutoFit/>
          </a:bodyPr>
          <a:lstStyle/>
          <a:p>
            <a:pPr algn="l" rtl="0" fontAlgn="base" marL="0" marR="0" indent="0" lvl="0">
              <a:lnSpc>
                <a:spcPct val="100000"/>
              </a:lnSpc>
              <a:spcBef>
                <a:spcPts val="0"/>
              </a:spcBef>
              <a:spcAft>
                <a:spcPts val="0"/>
              </a:spcAft>
            </a:pPr>
            <a:r>
              <a:rPr lang="en-US" strike="noStrike" sz="1400" spc="0" u="none" cap="none">
                <a:solidFill>
                  <a:srgbClr val="F8F9FA">
                    <a:alpha val="100000"/>
                  </a:srgbClr>
                </a:solidFill>
                <a:latin typeface="Calibri"/>
              </a:rPr>
              <a:t><![CDATA[Explicación: El ser celestial le explicó a Daniel que desde el primer día que dispuso su corazón a entender y a humillarse, sus palabras fueron oídas, pero 'el príncipe del reino de Persia se me opuso durante veintiún días; pero he aquí Miguel, uno de los principales príncipes, vino para ayudarme'. Daniel 10:12-13]]></a:t>
            </a:r>
          </a:p>
        </p:txBody>
      </p:sp>
      <p:sp>
        <p:nvSpPr>
          <p:cNvPr id="7" name=""/>
          <p:cNvSpPr txBox="1"/>
          <p:nvPr/>
        </p:nvSpPr>
        <p:spPr>
          <a:xfrm>
            <a:off x="476250" y="4762500"/>
            <a:ext cx="6667500" cy="476250"/>
          </a:xfrm>
          <a:prstGeom prst="rect">
            <a:avLst/>
          </a:prstGeom>
          <a:noFill/>
        </p:spPr>
        <p:txBody>
          <a:bodyPr anchorCtr="0" rtlCol="0" vert="horz" bIns="45720" lIns="91440" rIns="91440" tIns="45720">
            <a:spAutoFit/>
          </a:bodyPr>
          <a:lstStyle/>
          <a:p>
            <a:pPr algn="ctr" rtl="0" fontAlgn="base" marL="0" marR="0" indent="0" lvl="0">
              <a:lnSpc>
                <a:spcPct val="100000"/>
              </a:lnSpc>
              <a:spcBef>
                <a:spcPts val="0"/>
              </a:spcBef>
              <a:spcAft>
                <a:spcPts val="0"/>
              </a:spcAft>
            </a:pPr>
            <a:r>
              <a:rPr lang="en-US" strike="noStrike" sz="1200" spc="0" u="none" cap="none">
                <a:solidFill>
                  <a:srgbClr val="F8F9FA">
                    <a:alpha val="100000"/>
                  </a:srgbClr>
                </a:solidFill>
                <a:latin typeface="Calibri"/>
              </a:rPr>
              <a:t><![CDATA[Preparado por recursos-biblicos.com]]></a:t>
            </a:r>
          </a:p>
        </p:txBody>
      </p:sp>
    </p:spTree>
  </p:cSld>
  <p:clrMapOvr>
    <a:masterClrMapping/>
  </p:clrMapOvr>
</p:sld>
</file>

<file path=ppt/theme/theme1.xml><?xml version="1.0" encoding="utf-8"?>
<a:theme xmlns:a="http://schemas.openxmlformats.org/drawingml/2006/main" name="Theme5">
  <a:themeElements>
    <a:clrScheme name="Theme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99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2025-06-25T06:00:51Z</dcterms:created>
  <dcterms:modified xsi:type="dcterms:W3CDTF">2025-06-25T06:00:51Z</dcterms:modified>
  <dc:title>Untitled Presentation</dc:title>
  <dc:description/>
  <dc:subject/>
  <cp:keywords/>
  <cp:category/>
  <cp:revision/>
  <cp:contentStatus/>
</cp:coreProperties>
</file>

<file path=docProps/custom.xml><?xml version="1.0" encoding="utf-8"?>
<Properties xmlns="http://schemas.openxmlformats.org/officeDocument/2006/custom-properties" xmlns:vt="http://schemas.openxmlformats.org/officeDocument/2006/docPropsVTypes"/>
</file>