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presProps" Target="presProps.xml"/>
  <Relationship Id="rId163" Type="http://schemas.openxmlformats.org/officeDocument/2006/relationships/viewProps" Target="viewProps.xml"/>
  <Relationship Id="rId16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9842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79 preguntas sobre el primer libro de Samue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Cómo respondió Dios a la corrupción de los hijos de E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vió una pla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castigó con lep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unció que morirían ambos el mismo dí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sterró de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Cómo reaccionó Saúl ante la popularidad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mó má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volvió celo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hizo gener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doptó como hij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Cómo reaccionó Saúl ante la popularidad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mó má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volvió celos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hizo gener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doptó como hij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tuvo celos porque el pueblo alababa más a David. (1 Samuel 18:8-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1: ¿Qué himno cantaban las mujeres israelitas sobre David y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 mató diez mil y Saúl 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loria a David el r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 reina y David sirv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 el valie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1: ¿Qué himno cantaban las mujeres israelitas sobre David y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 mató diez mil y Saúl m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loria a David el r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 reina y David sirv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 el valie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canto provocó los celos de Saúl. (1 Samuel 18: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2: ¿Quién era Jonatán en relación con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enemi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pri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mejor am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escude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2: ¿Quién era Jonatán en relación con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enemi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pri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u mejor am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u escude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atán y David hicieron un pacto de amistad fiel. (1 Samuel 18:1-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3: ¿Qué intentó hacer Saúl con su lanza cuando David tocaba el ar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anzó al sue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ó contra Jonat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ó para matar a 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entregó a Davi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3: ¿Qué intentó hacer Saúl con su lanza cuando David tocaba el ar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lanzó al sue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ó contra Jonatá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arrojó para matar a 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entregó a Davi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intentó matar a David en varias ocasiones. (1 Samuel 18:1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4: ¿Con qué condición prometió Saúl dar a su hija Mical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en prepucios de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l monedas de o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rrotar a Golia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ir un alta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4: ¿Con qué condición prometió Saúl dar a su hija Mical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ien prepucios de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l monedas de o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rrotar a Golia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ir un alta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Fue una trampa para que David muriera en batalla. (1 Samuel 18:2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Cómo respondió Dios a la corrupción de los hijos de E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vió una pla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castigó con lep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nunció que morirían ambos el mismo dí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sterró de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reveló a Elí que sus hijos morirían el mismo día como castigo. (1 Samuel 2:3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5: ¿Qué hizo David ante ese reto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hazó la of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paí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ajo el doble de lo pedi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ayuda a Jo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5: ¿Qué hizo David ante ese reto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hazó la ofer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paí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rajo el doble de lo pedi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ayuda a Jo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trajo doscientos prepucios en lugar de cien. (1 Samuel 18:2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6: ¿Qué hizo Mical para proteger a David de su padr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dio arm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scondió en el sót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yudó a escapar por una venta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restó ropa de soldad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6: ¿Qué hizo Mical para proteger a David de su padr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dio arm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scondió en el sót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ayudó a escapar por una venta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restó ropa de soldad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ical ayudó a David a escapar por una ventana y puso un ídolo en su cama. (1 Samuel 19:12-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7: ¿Qué usaron para simular que David estaba en la cam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capa y un escu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ídolo y una almohada de pe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o de tr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armadura vac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7: ¿Qué usaron para simular que David estaba en la cam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capa y un escu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ídolo y una almohada de pe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o de tr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armadura vací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ical puso una estatua y una almohada de pelo de cabra. (1 Samuel 19: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8: ¿Qué le dijo Jonatán a David para advertirle del pelig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te y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imos junt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 te proteger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 disparo la flecha lejos, huy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8: ¿Qué le dijo Jonatán a David para advertirle del pelig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te y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imos junt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 te protegerá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i disparo la flecha lejos, huy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atán acordó usar una señal con flechas para advertir a David. (1 Samuel 20:21-2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9: ¿Cómo reaccionó Saúl cuando supo que Jonatán ayudaba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ben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ldijo y le arrojó una 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que lo traje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9: ¿Cómo reaccionó Saúl cuando supo que Jonatán ayudaba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ben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maldijo y le arrojó una lanz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que lo traje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se enfureció contra Jonatán por defender a David. (1 Samuel 20:30-3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Cómo respondió Samuel cuando Dios lo llamó por primera v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a, que tu siervo oy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¿Quién eres, Señor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me aqu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respondi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0: ¿A dónde fue David cuando huyó de Saúl por primera v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Jud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la cueva de Adul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N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Jerusalé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0: ¿A dónde fue David cuando huyó de Saúl por primera v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Jud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la cueva de Adul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 N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Jerusalé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huyó a Nob y visitó al sacerdote Ahimelec. (1 Samuel 21: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1: ¿Qué pidió David al sacerdote Ahime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túnica y p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 y una esp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madura y ag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ámpara y vin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1: ¿Qué pidió David al sacerdote Ahime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túnica y p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n y una esp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madura y ag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ámpara y vin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idió el pan consagrado y la espada de Goliat. (1 Samuel 21:6,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2: ¿Qué hizo David para protegerse en Gat ante Aqui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jo que era un sirv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isfraz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fingió lo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asi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2: ¿Qué hizo David para protegerse en Gat ante Aqui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jo que era un sirv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isfraz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fingió lo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asi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fingió estar loco para que no lo mataran. (1 Samuel 21: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3: ¿Qué cueva fue refugio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En-gad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Bet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Adul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Hebr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3: ¿Qué cueva fue refugio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En-gad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Bet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ueva de Adul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eva de Hebró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se refugió en la cueva de Adulam. (1 Samuel 22: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4: ¿Quiénes se unieron a David en su hu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us herman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pueblo de 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mbres afligidos y endeu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cerdot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4: ¿Quiénes se unieron a David en su hu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us herman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pueblo de 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ombres afligidos y endeu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cerdot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reunió un ejército de marginados. (1 Samuel 22: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Cómo respondió Samuel cuando Dios lo llamó por primera vez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a, que tu siervo oy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¿Quién eres, Señor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eme aqu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respondi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pensó que era Elí quien lo llamaba y respondió 'Heme aquí'. (1 Samuel 3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5: ¿Qué hizo Doeg el edomita por orden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ió a 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ó a los sacerdotes de No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cuestró a Jo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mó el tabernácu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5: ¿Qué hizo Doeg el edomita por orden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ió a 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tó a los sacerdotes de No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cuestró a Jo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mó el tabernácu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oeg mató a los sacerdotes y destruyó Nob. (1 Samuel 22:18-1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6: ¿Quién escapó de la masacre de Nob y se unió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a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himele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ma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6: ¿Quién escapó de la masacre de Nob y se unió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bia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himele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ma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biatar, hijo de Ahimelec, escapó y se refugió con David. (1 Samuel 22:20-2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7: ¿Cómo se llamaba el lugar donde David perdonó a Saúl en un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rme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-gad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ic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7: ¿Cómo se llamaba el lugar donde David perdonó a Saúl en un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rme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n-gad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ic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perdonó la vida de Saúl en En-gadi. (1 Samuel 24:1-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8: ¿Qué parte del manto de Saúl cortó David en l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an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r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apuch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arte trase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8: ¿Qué parte del manto de Saúl cortó David en la cuev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an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or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apuch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arte trase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cortó solo un trozo de su manto para mostrar su respeto. (1 Samuel 24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9: ¿Cómo respondió Saúl al gesto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l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oró y lo bendi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rrest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9: ¿Cómo respondió Saúl al gesto de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ldi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loró y lo bendi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ignor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rrest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econoció que David era más justo que él. (1 Samuel 24:16-2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mensaje le dio Dios a Samuel la primera vez que le habl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dijo que lo haría r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unció el juicio sobre la casa de Elí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que construyera un alta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mostró visiones del futu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0: ¿Quién era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rey filist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erd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hombre rico e insensa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general israeli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0: ¿Quién era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rey filist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sacerd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hombre rico e insensa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general israeli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Un hombre rico e insensato. (1 Samuel 25:2-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1: ¿Cómo se llamaba la esposa sabia de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iga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1: ¿Cómo se llamaba la esposa sabia de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bigai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bec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bigail intercedió ante David y evitó una tragedia. (1 Samuel 25:18-3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2: ¿Qué hizo Abigail para apaciguar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envió sold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escribió una car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trajo regalos y se humill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 con Nab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2: ¿Qué hizo Abigail para apaciguar 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envió sold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escribió una car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e trajo regalos y se humill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 con Nab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ostró sabiduría y humildad ante David. (1 Samuel 25:18-2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3: ¿Qué le pasó a Nabal después de enterarse de lo sucedi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loqueció y mur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paí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rrepint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perdón a Davi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3: ¿Qué le pasó a Nabal después de enterarse de lo sucedi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nloqueció y mur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paí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rrepint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dió perdón a Davi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hirió a Nabal y murió diez días después. (1 Samuel 25:38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4: ¿Qué hizo David después de la muerte de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ó a Abigail como espo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jó la zo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volvió a escond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lebró una fies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4: ¿Qué hizo David después de la muerte de Nab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omó a Abigail como espo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jó la zo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volvió a escond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lebró una fies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se casó con Abigail por su sabiduría y bondad. (1 Samuel 25:39-4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mensaje le dio Dios a Samuel la primera vez que le habl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dijo que lo haría r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nunció el juicio sobre la casa de Elí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idió que construyera un alta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mostró visiones del futu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le reveló a Samuel el juicio inminente contra Elí y sus hijos. (1 Samuel 3:11-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5: ¿Qué hizo Saúl en su desesperación antes de la batalla fin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ultó a Jehov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ultó a una adiv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apó al mo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5: ¿Qué hizo Saúl en su desesperación antes de la batalla fin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n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ultó a Jehov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sultó a una adiv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capó al mo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fue a consultar a la adivina de Endor. (1 Samuel 28: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6: ¿Quién apareció ante Saúl cuando consultó a la adivi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áng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6: ¿Quién apareció ante Saúl cuando consultó a la adivin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áng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adivina vio a Samuel, quien profetizó la muerte de Saúl. (1 Samuel 28:15-1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7: ¿Cómo murió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 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ió en batalla contra los filist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suici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 un amaleci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7: ¿Cómo murió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 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ió en batalla contra los filist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suicid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 un amaleci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se lanzó sobre su espada al ver la derrota. (1 Samuel 31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8: ¿Qué hicieron los filisteos con el cuerpo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quemaro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terrar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colgaron en el mu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volvieron a Isra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8: ¿Qué hicieron los filisteos con el cuerpo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quemaro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terrar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colgaron en el mu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volvieron a Isra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Colgaron su cuerpo en el muro de Bet-sán. (1 Samuel 31:1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9: ¿Quiénes rescataron los cuerpos de Saúl y sus hij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 Jabes de Gala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 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filisteos arrepenti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levi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9: ¿Quiénes rescataron los cuerpos de Saúl y sus hij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de Jabes de Gala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de 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filisteos arrepenti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levi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Tomaron sus cuerpos y les dieron sepultura. (1 Samuel 31:11-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ocurrió cuando el arca del pacto fue llevada a la batalla contra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sraelitas ganaron la batal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destru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capturada por los filiste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mató a los enemig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ocurrió cuando el arca del pacto fue llevada a la batalla contra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israelitas ganaron la batal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destru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 arca fue capturada por los filiste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mató a los enemig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 pesar de llevar el arca, Israel fue derrotado y el arca fue capturada. (1 Samuel 4:10-1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le ocurrió a Elí cuando escuchó que el arca fue captura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yó muerto de espa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a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smay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le ocurrió a Elí cuando escuchó que el arca fue captura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yó muerto de espa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a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smay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uyó de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l oír que el arca fue capturada, Elí cayó hacia atrás, se rompió la nuca y murió. (1 Samuel 4:18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ómo se llamaba la madre de Samu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n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sucedió en el templo de Dagón cuando el arca fue llevada al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gón cayó y se romp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templo se incend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cerdotes se convirtie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devuelta inmediatame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sucedió en el templo de Dagón cuando el arca fue llevada al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gón cayó y se romp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templo se incend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sacerdotes se convirtie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rca fue devuelta inmediatament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estatua de Dagón cayó dos veces delante del arca y quedó destrozada. (1 Samuel 5:2-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plaga envió Dios sobre los filisteos cuando tenían el ar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n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um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uvia de fue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scurida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plaga envió Dios sobre los filisteos cuando tenían el ar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n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um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uvia de fue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scurida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envió tumores y destrucción como castigo por haber tomado el arca. (1 Samuel 5:6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Cómo devolvieron los filisteos el arca a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aron por un acantila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enviaron en un carro con va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trajeron cargada por sol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jaron en el desiert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Cómo devolvieron los filisteos el arca a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arrojaron por un acantila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enviaron en un carro con va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trajeron cargada por sol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jaron en el desiert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os filisteos colocaron el arca en un carro nuevo tirado por vacas sin yugos. (1 Samuel 6:7-8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acompañó al arca como ofrenda por parte de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lingotes de o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ez va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tumores y ratones de o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en talentos de pla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acompañó al arca como ofrenda por parte de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lingotes de o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ez va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inco tumores y ratones de o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en talentos de plat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Representaban las plagas que sufrieron los cinco señores filisteos. (1 Samuel 6:4-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Dónde se detuvo el arca al regresar a territorio israeli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iriat-jeari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sem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Dónde se detuvo el arca al regresar a territorio israeli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iriat-jeari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tsem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arca llegó a los campos de Betsemes cuando fue devuelta. (1 Samuel 6:13-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ómo se llamaba la madre de Samu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n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em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q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na era estéril, y oró fervientemente a Dios por un hijo. Dios escuchó su oración y le dio a Samuel. (1 Samuel 1:2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ocurrió a los hombres de Betsemes por mirar dentro del ar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ceg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heridos por tum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rie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expulsad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ocurrió a los hombres de Betsemes por mirar dentro del ar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cega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heridos por tum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urie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expulsad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hirió a muchos por mirar dentro del arca, un acto prohibido. (1 Samuel 6:1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ién juzgó a Israel después de que el arca fue devuel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ién juzgó a Israel después de que el arca fue devuel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continuó su labor como juez sobre Israel. (1 Samuel 7:1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hizo Samuel para ayudar a Israel contra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antó un al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mbró un ejérci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vocó a los levit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nó durante 40 d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hizo Samuel para ayudar a Israel contra los filist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evantó un al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mbró un ejérci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vocó a los levit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nó durante 40 d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ofreció sacrificios y clamó a Dios por ayuda. (1 Samuel 7:9-1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iedra erigió Samuel como testimonio de la victor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s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ben-ez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ilg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iedra erigió Samuel como testimonio de la victor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s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ben-ez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ilga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ignifica 'Hasta aquí nos ayudó Jehová'. (1 Samuel 7:1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pidieron los israelitas a Samuel cuando envejec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nuevo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r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guer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ey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pidieron los israelitas a Samuel cuando envejec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nuevo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r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guer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ey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Querían ser como las otras naciones y tener un rey humano. (1 Samuel 8: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promesa hizo Ana si Dios le daba un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dicaría al templo por siete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ondría por nombre Sam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dicaría a Jehová todos los días de su vi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viaría a servir al rey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dvertencia les dio Samuel sobre tener un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traerían idolat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serían esclavizad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l rey tomaría lo mejor d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das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dvertencia les dio Samuel sobre tener un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traerían idolat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serían esclavizad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l rey tomaría lo mejor d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odas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explicó las consecuencias de tener un rey humano. (1 Samuel 8:10-18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ién fue el primer rey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ién fue el primer rey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eligió a Saúl como el primer rey, ungido por Samuel. (1 Samuel 10: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De qué tribu era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De qué tribu era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era de la tribu de Benjamín. (1 Samuel 9:1-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característica física destacaba en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co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cie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muy al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cabello roj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característica física destacaba en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coj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ra cie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ra muy al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cabello roj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sobrepasaba a todos en altura. (1 Samuel 9: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Dónde fue ungido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s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m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ilg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Dónde fue ungido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is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am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ilg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t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reunió al pueblo en Mispa para presentar a Saúl. (1 Samuel 10:17-2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promesa hizo Ana si Dios le daba un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dicaría al templo por siete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ondría por nombre Sam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dedicaría a Jehová todos los días de su vid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viaría a servir al rey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na prometió dedicar a su hijo a Dios si se le concedía uno. (1 Samuel 1:1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Cómo reaccionó Saúl cuando fue elegid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sco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leb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or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 a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Cómo reaccionó Saúl cuando fue elegid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esco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leb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or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 al temp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se escondió entre el bagaje por temor. (1 Samuel 10:2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ién fue el primer enemigo que enfrentó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gip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st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ién fue el primer enemigo que enfrentó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gip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ste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derrotó a los amonitas liderados por Nahas. (1 Samuel 11:1-1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hizo Saúl para motivar a los israelitas a luch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metió rique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por ell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tó sus bueyes y los envió por todo Isra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ó con 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hizo Saúl para motivar a los israelitas a luch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metió rique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por ell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rtó sus bueyes y los envió por todo Isra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bló con Samuel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Fue un gesto simbólico para movilizar al pueblo. (1 Samuel 11:7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dijo Samuel en su discurso de desped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ó al arrepentimie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ordó la fidelidad de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claró inocente ante 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das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dijo Samuel en su discurso de despedi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ó al arrepentimie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ordó la fidelidad de D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claró inocente ante 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odas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recordó a Israel su historia y su responsabilidad. (1 Samuel 1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Por qué fue reprendido Saúl en su primera desobedienc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consultar a un adi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ofrecer sacrificios que solo Samuel debía ofre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atacar sin consulta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tomar del anatem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Por qué fue reprendido Saúl en su primera desobedienc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consultar a un adi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or ofrecer sacrificios que solo Samuel debía ofre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atacar sin consulta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tomar del anatem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actuó impacientemente y usurpó el oficio sacerdotal. (1 Samuel 13:9-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ién era el sacerdote cuando nació Samu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Cuál fue el castigo por esta desobediencia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der el trono para siemp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derrotado en batal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er enferm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destituido de inmediat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Cuál fue el castigo por esta desobediencia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der el trono para siemp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derrotado en batal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er enferm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destituido de inmediat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le dijo que su reino no continuaría. (1 Samuel 13: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ién realizó una hazaña valiente contra los filisteos con solo su escude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n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ién realizó una hazaña valiente contra los filisteos con solo su escude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nat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n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atán confió en que Dios podía salvar con muchos o con pocos. (1 Samuel 14:6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é hizo Saúl sin saber que Jonatán había desobedecido su mandato de ayu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ster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ndó mat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iso matarlo pero el pueblo lo defend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impuso ayuno perpetu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é hizo Saúl sin saber que Jonatán había desobedecido su mandato de ayu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ster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ndó mat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Quiso matarlo pero el pueblo lo defendi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impuso ayuno perpetu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pueblo salvó a Jonatán porque había traído gran victoria. (1 Samuel 14:45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A quién se le ordenó Saúl destruir completame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gip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st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ab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A quién se le ordenó Saúl destruir completame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gip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iliste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ab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ordenó destruir completamente a Amalec. (1 Samuel 15: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desobedeció Saúl en la orden contra Ama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jó vivo al rey y guardó lo mejor del bot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destruyó las ciuda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ó oro para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donó a los profe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desobedeció Saúl en la orden contra Amalec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jó vivo al rey y guardó lo mejor del bot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destruyó las ciuda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ó oro para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donó a los profet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desobedeció la orden directa de destruir todo. (1 Samuel 15: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ién era el sacerdote cuando nació Samu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i era el sumo sacerdote que ministraba en Silo durante la infancia de Samuel. (1 Samuel 1: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rey amalecita fue perdonado por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g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d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-a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clag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rey amalecita fue perdonado por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g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d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-a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clag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perdonó a Agag, el rey de Amalec, desobedeciendo la orden de Dios. (1 Samuel 15: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hizo Samuel con el rey Agag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ster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cerró en una tor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perdon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mat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hizo Samuel con el rey Agag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dester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encerró en una tor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perdon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 mat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ejecutó al rey Agag como juicio de Dios. (1 Samuel 15:3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dijo Samuel que es mejor que los sacrific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raci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bedien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yu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humilda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dijo Samuel que es mejor que los sacrific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raci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obedien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ayun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humildad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enseñó que obedecer a Dios es más importante que sacrificar. (1 Samuel 15:2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Por qué Dios rechazó a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era orgullos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consultó adivi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desobedec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minti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Por qué Dios rechazó a Saúl como r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era orgullos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consultó adivi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or desobedece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que mintió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lo rechazó por no obedecer completamente sus mandatos. (1 Samuel 15:2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A quién ungió Samuel como nuevo rey en lugar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A quién ungió Samuel como nuevo rey en lugar de Saú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sal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at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muel ungió a David como rey conforme al corazón de Dios. (1 Samuel 16:1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l fue el pecado de los hijos de E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garse a servir en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baban los sacrificios y eran inmor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oraban a dioses fals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ntían al pueb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De qué tribu er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ubé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De qué tribu er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njamí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d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raí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ubé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pertenecía a la tribu de Judá, de Belén. (1 Samuel 17:1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instrumento tocab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au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mp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ambo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instrumento tocaba Davi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lau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r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mp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ambo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tocaba el arpa para calmar el espíritu de Saúl. (1 Samuel 16:23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Qué espíritu atormentaba a Saúl después de que el Espíritu de Dios se apart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triste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malig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confus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i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Qué espíritu atormentaba a Saúl después de que el Espíritu de Dios se apart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triste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espíritu malig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confus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espíritu de ir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permitió que un espíritu malo atormentara a Saúl. (1 Samuel 16:1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Cómo se llamaba el gigante filisteo que desafió a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b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ís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olia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g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Cómo se llamaba el gigante filisteo que desafió a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b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ís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oliat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g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oliat era un gigante de Gat que desafió a Israel. (1 Samuel 17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Cuánto medía Goliat aproximadame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atro co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is codos y un pal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metros exact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s cod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Cuánto medía Goliat aproximadament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uatro cod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is codos y un palm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metros exact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s cod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quivale a unos tres metros de altura. (1 Samuel 17:4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l fue el pecado de los hijos de Elí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egarse a servir en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obaban los sacrificios y eran inmor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doraban a dioses fals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entían al puebl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os hijos de Elí despreciaban las ofrendas de Jehová y vivían en pecado. (1 Samuel 2:12-17, 22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ofrecía Goliat si era vencido por un hombre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que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z eter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r siervos de Isra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ar prisioner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ofrecía Goliat si era vencido por un hombre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iquez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z eter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r siervos de Isra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mar prisioner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oliat propuso una lucha de un solo hombre por cada bando. (1 Samuel 17: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Qué llevó David para enfrentar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espada y un escu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nco piedras lisas y una hon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rco y flech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anza de bronc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Qué llevó David para enfrentar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espada y un escu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inco piedras lisas y una hon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rco y flech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lanza de bronc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confió en Dios y llevó solo una honda y piedras. (1 Samuel 17:40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palabras dijo David a Goliat antes de la batall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ngo a ti con mi 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y sabrás que yo soy fuer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hová te entregará en mis ma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o puede vencerm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palabras dijo David a Goliat antes de la batall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ngo a ti con mi 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y sabrás que yo soy fuer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hová te entregará en mis ma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o puede vencerme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confió en la victoria por el poder de Dios. (1 Samuel 17:46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Cómo mató David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su honda y una pied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la lanza de 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un ar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su espad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Cómo mató David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 su honda y una pied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la lanza de 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un ar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su espad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Una piedra lanzada con su honda hirió mortalmente a Goliat. (1 Samuel 17:49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é hizo David después de derribar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rió y lo decapitó con su 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reti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rrastró al campame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uso una coro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é hizo David después de derribar a Golia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rrió y lo decapitó con su esp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reti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 arrastró al campamen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 puso una coron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usó la espada de Goliat para matarlo por completo. (1 Samuel 17:51)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2025-06-25T04:32:54Z</dcterms:created>
  <dcterms:modified xsi:type="dcterms:W3CDTF">2025-06-25T04:32:54Z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