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presProps" Target="presProps.xml"/>
  <Relationship Id="rId163" Type="http://schemas.openxmlformats.org/officeDocument/2006/relationships/viewProps" Target="viewProps.xml"/>
  <Relationship Id="rId16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2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79 preguntas sobre el primer libro de Samu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Cómo reaccionó Saúl ante la popularidad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mó m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volvió celo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hizo gener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doptó como hi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tuvo celos porque el pueblo alababa más a David. (1 Samuel 18:8-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himno cantaban las mujeres israelitas sobre David y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 mató diez mil y Saúl 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a a David 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 reina y David sirv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 el vali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canto provocó los celos de Saúl. (1 Samuel 1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era Jonatán en relación con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nemi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pr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mejor am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escud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y David hicieron un pacto de amistad fiel. (1 Samuel 18:1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intentó hacer Saúl con su lanza cuando David tocaba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anzó al su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ó contra Jonat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arrojó para matar a 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tregó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intentó matar a David en varias ocasiones. (1 Samuel 18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Con qué condición prometió Saúl dar a su hija Mical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en prepucios de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 moneda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rrotar a 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un alt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a trampa para que David muriera en batalla. (1 Samuel 18:2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Cómo respondió Dios a la corrupción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vió una pla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 con lep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que morirían ambos el mismo d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sterr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reveló a Elí que sus hijos morirían el mismo día como castigo. (1 Samuel 2:3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David ante ese ret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hazó la of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jo el doble de lo ped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yuda a 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rajo doscientos prepucios en lugar de cien. (1 Samuel 18:2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hizo Mical para proteger a David de su padr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ar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scondió en el sót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 a escapar por una vent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restó ropa de sold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ayudó a David a escapar por una ventana y puso un ídolo en su cama. (1 Samuel 19:12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é usaron para simular que David estaba en la ca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p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ídolo y una almohada de p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o de tri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armadura va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ical puso una estatua y una almohada de pelo de cabra. (1 Samuel 19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le dijo Jonatán a David para advertirle del pelig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te y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imos junt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 te proteger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disparo la flecha lejos, huy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acordó usar una señal con flechas para advertir a David. (1 Samuel 20:21-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ómo reaccionó Saúl cuando supo que Jonatán ayudaba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ldijo y le arrojó una 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lo traj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nfureció contra Jonatán por defender a David. (1 Samuel 20:30-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 dónde fue David cuando huyó de Saúl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la cueva de Adul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N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Jerusal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huyó a Nob y visitó al sacerdote Ahimelec. (1 Samuel 21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pidió David al sacerdote Ahime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única y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dura y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ámpara y v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idió el pan consagrado y la espada de Goliat. (1 Samuel 21:6,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hizo David para protegerse en Gat ante Aqu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jo que era un sirv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isfraz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fingió lo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asi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fingió estar loco para que no lo mataran. (1 Samuel 21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cueva fue refugi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En-gad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ueva de Adul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eva de Hebr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refugió en la cueva de Adulam. (1 Samuel 22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iénes se unieron a David en su hu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us herm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pueblo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mbres afligidos y endeu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reunió un ejército de marginados. (1 Samuel 22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ómo respondió Samuel cuando Dios lo llamó por primera v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, que tu siervo oy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Quién eres, Señor?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me aqu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respond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pensó que era Elí quien lo llamaba y respondió 'Heme aquí'. (1 Samuel 3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hizo Doeg el edomita por orden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ió a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ó a los sacerdotes de N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cuestró a 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mó el tabernácu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oeg mató a los sacerdotes y destruyó Nob. (1 Samuel 22:18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escapó de la masacre de Nob y se unió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a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himele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ma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atar, hijo de Ahimelec, escapó y se refugió con David. (1 Samuel 22:20-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Cómo se llamaba el lugar donde David perdonó a Saúl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me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-gad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donó la vida de Saúl en En-gadi. (1 Samuel 24:1-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parte del manto de Saúl cortó David en l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ang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r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apuch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arte trase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rtó solo un trozo de su manto para mostrar su respeto. (1 Samuel 24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Cómo respondió Saúl al gesto de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l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lo bendi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es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conoció que David era más justo que él. (1 Samuel 24:16-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ién era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filist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hombre rico e insensa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eneral israel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 hombre rico e insensato. (1 Samuel 25:2-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Cómo se llamaba la esposa sabia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bigail intercedió ante David y evitó una tragedia. (1 Samuel 25:18-3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Abigail para apaciguar 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nvió sold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escribió una car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trajo regalos y se humil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con Na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ostró sabiduría y humildad ante David. (1 Samuel 25:18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pasó a Nabal después de enterarse de lo suced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loqueci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paí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epint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dió perdón a Davi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Nabal y murió diez días después. (1 Samuel 25:3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hizo David después de la muerte de Nab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mó a Abigail como esp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la z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volvió a escon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una fies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se casó con Abigail por su sabiduría y bondad. (1 Samuel 25:39-4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mensaje le dio Dios a Samuel la primera vez que le habl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jo que lo haría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unció el juicio sobre la casa de Elí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que construyera un a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mostró visiones del futu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e reveló a Samuel el juicio inminente contra Elí y sus hijos. (1 Samuel 3:11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¿Qué hizo Saúl en su desesperación antes de la batalla f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ultó a Jehov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sultó a una adiv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apó al mo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fue a consultar a la adivina de Endor. (1 Samuel 28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ién apareció ante Saúl cuando consultó a la adiv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ivina vio a Samuel, quien profetizó la muerte de Saúl. (1 Samuel 28:15-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¿Cómo murió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ó en batalla contra los 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suici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 un amaleci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lanzó sobre su espada al ver la derrota. (1 Samuel 31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¿Qué hicieron los filisteos con el cuerpo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quemar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terrar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colgaron en el mu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volvieron a Isra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olgaron su cuerpo en el muro de Bet-sán. (1 Samuel 31: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¿Quiénes rescataron los cuerpos de Saúl y sus hi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 Jabes de Gala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 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 arrepenti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levi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Tomaron sus cuerpos y les dieron sepultura. (1 Samuel 31:11-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ocurrió cuando el arca del pacto fue llevada a la batalla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sraelitas ganaron la batall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stru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arca fue capturada por los filist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mató a los enemi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 pesar de llevar el arca, Israel fue derrotado y el arca fue capturada. (1 Samuel 4:10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e ocurrió a Elí cuando escuchó que el arca fue captura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yó muerto de espa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smay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yó de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l oír que el arca fue capturada, Elí cayó hacia atrás, se rompió la nuca y murió. (1 Samuel 4: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sucedió en el templo de Dagón cuando el arca fue llevada al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gón cayó y se romp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 se incend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cerdotes se convirt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rca fue devuelta inmediatam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estatua de Dagón cayó dos veces delante del arca y quedó destrozada. (1 Samuel 5:2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plaga envió Dios sobre los filisteos cuando tenían 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uvia de fue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cu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nvió tumores y destrucción como castigo por haber tomado el arca. (1 Samuel 5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Cómo devolvieron los filisteos el arca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rrojaron por un acantil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nviaron en un carro con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rajeron cargada por soldad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jaron en el desier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filisteos colocaron el arca en un carro nuevo tirado por vacas sin yugos. (1 Samuel 6:7-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acompañó al arca como ofrenda por parte de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lingotes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a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tumores y ratones de o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en talentos de pla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presentaban las plagas que sufrieron los cinco señores filisteos. (1 Samuel 6:4-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Dónde se detuvo el arca al regresar a territorio israeli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riat-jear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se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ca llegó a los campos de Betsemes cuando fue devuelta. (1 Samuel 6:13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ómo se llamaba la madre de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era estéril, y oró fervientemente a Dios por un hijo. Dios escuchó su oración y le dio a Samuel. (1 Samuel 1:2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ocurrió a los hombres de Betsemes por mirar dentro del ar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ceg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heridos por tum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rie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hirió a muchos por mirar dentro del arca, un acto prohibido. (1 Samuel 6:1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juzgó a Israel después de que el arca fue devuel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continuó su labor como juez sobre Israel. (1 Samuel 7:1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hizo Samuel para ayudar a Israel contra los filist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vantó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mbró un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ocó a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nó durante 40 dí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ofreció sacrificios y clamó a Dios por ayuda. (1 Samuel 7:9-1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iedra erigió Samuel como testimonio de la vict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ben-e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ignifica 'Hasta aquí nos ayudó Jehová'. (1 Samuel 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pidieron los israelitas a Samuel cuando envejec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nuevo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gu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Querían ser como las otras naciones y tener un rey humano. (1 Samuel 8: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dvertencia les dio Samuel sobre tener un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traerían idolat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rían esclaviz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l rey tomaría lo mejor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xplicó las consecuencias de tener un rey humano. (1 Samuel 8:10-18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ién fue el primer rey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eligió a Saúl como el primer rey, ungido por Samuel. (1 Samuel 10: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De qué tribu era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era de la tribu de Benjamín. (1 Samuel 9:1-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característica física destacaba en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muy al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cabello roj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obrepasaba a todos en altura. (1 Samuel 9: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Dónde fue ungido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m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ilg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unió al pueblo en Mispa para presentar a Saúl. (1 Samuel 10:17-2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mesa hizo Ana si Dios le daba un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dicaría al templo por siete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ondría por nombre Sam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dicaría a Jehová todos los días de su v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viaría a servir a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na prometió dedicar a su hijo a Dios si se le concedía uno. (1 Samuel 1: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Cómo reaccionó Saúl cuando fue elegid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al temp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se escondió entre el bagaje por temor. (1 Samuel 10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ién fue el primer enemigo que enfrentó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rrotó a los amonitas liderados por Nahas. (1 Samuel 11:1-1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hizo Saúl para motivar a los israelitas a luch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tió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por ell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tó sus bueyes y los envió por todo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ó con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ue un gesto simbólico para movilizar al pueblo. (1 Samuel 11:7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dijo Samuel en su discurso de desped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l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ó la fidelidad de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claró inocente ante 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odas las anterio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recordó a Israel su historia y su responsabilidad. (1 Samuel 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Por qué fue reprendido Saúl en su primera desobedienc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onsultar a un adi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ofrecer sacrificios que solo Samuel debía ofrec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atacar sin consult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omar del anatem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actuó impacientemente y usurpó el oficio sacerdotal. (1 Samuel 13:9-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Cuál fue el castigo por esta desobediencia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der el trono para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rrotado en batal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er enfer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destituido de inmediat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le dijo que su reino no continuaría. (1 Samuel 13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ién realizó una hazaña valiente contra los filisteos con solo su escu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ne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atán confió en que Dios podía salvar con muchos o con pocos. (1 Samuel 14: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hizo Saúl sin saber que Jonatán había desobedecido su mandato de ayu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ndó ma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so matarlo pero el pueblo lo defe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impuso ayuno perpetu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salvó a Jonatán porque había traído gran victoria. (1 Samuel 14:45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A quién se le ordenó Saúl destruir complet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gip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st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ordenó destruir completamente a Amalec. (1 Samuel 15: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desobedeció Saúl en la orden contra Amale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jó vivo al rey y guardó lo mejor del bot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destruyó las ciud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ó oro para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onó a los profet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 orden directa de destruir todo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ién era el sacerdote cuando nació Samu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i era el sumo sacerdote que ministraba en Silo durante la infancia de Samuel. (1 Samuel 1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rey amalecita fue perdonado por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ga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-a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cla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perdonó a Agag, el rey de Amalec, desobedeciendo la orden de Dios. (1 Samuel 15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hizo Samuel con el rey Aga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ter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erró en una tor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perdon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mat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jecutó al rey Agag como juicio de Dios. (1 Samuel 15:3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dijo Samuel que es mejor que los sacrific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raci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obedi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ayu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humil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enseñó que obedecer a Dios es más importante que sacrificar. (1 Samuel 15: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Por qué Dios rechazó a Saúl como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orgullos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consultó adivi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desobedec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mintió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lo rechazó por no obedecer completamente sus mandatos. (1 Samuel 15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A quién ungió Samuel como nuevo rey en lugar de Saú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atá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muel ungió a David como rey conforme al corazón de Dios. (1 Samuel 16:1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De qué tribu er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jam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bé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pertenecía a la tribu de Judá, de Belén. (1 Samuel 17:1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instrumento tocaba Davi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au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ambo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tocaba el arpa para calmar el espíritu de Saúl. (1 Samuel 16:23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espíritu atormentaba a Saúl después de que el Espíritu de Dios se apart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triste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espíritu malig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confus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spíritu de i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permitió que un espíritu malo atormentara a Saúl. (1 Samuel 16:1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Cómo se llamaba el gigante filisteo que desafió a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í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era un gigante de Gat que desafió a Israel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uánto medía Goliat aproximadam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co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is codos y un pal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metros exac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co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quivale a unos tres metros de altura. (1 Samuel 17:4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fue el pecado de los hijos de El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garse a servir en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obaban los sacrificios y eran inmor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oraban a dioses fal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l puebl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hijos de Elí despreciaban las ofrendas de Jehová y vivían en pecado. (1 Samuel 2:12-17, 22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ofrecía Goliat si era vencido por un hombre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z et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 siervos de Isr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ar prision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oliat propuso una lucha de un solo hombre por cada bando. (1 Samuel 17: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llevó David para enfrent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 y un escu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iedras lisas y una ho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rco y flech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lanza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Dios y llevó solo una honda y piedras. (1 Samuel 17:40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palabras dijo David a Goliat antes de la batall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o a ti con mi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y sabrás que yo soy fuer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hová te entregará en mis ma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 puede vencerm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nfió en la victoria por el poder de Dios. (1 Samuel 17:46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mató David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su honda y una pied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a lanza de 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ar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su espa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Una piedra lanzada con su honda hirió mortalmente a Goliat. (1 Samuel 17:49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hizo David después de derribar a Golia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rrió y lo decapitó con su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eti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rrastró al campam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uso una coro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usó la espada de Goliat para matarlo por completo. (1 Samuel 17:51)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2026-06-22T02:52:03Z</dcterms:created>
  <dcterms:modified xsi:type="dcterms:W3CDTF">2026-06-22T02:52:03Z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