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presProps" Target="presProps.xml"/>
  <Relationship Id="rId163" Type="http://schemas.openxmlformats.org/officeDocument/2006/relationships/viewProps" Target="viewProps.xml"/>
  <Relationship Id="rId16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6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79 preguntas sobre el primer libro de Samue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Cómo respondió Dios a la corrupción de los hijos de El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vió una plag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castigó con lep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unció que morirían ambos el mismo dí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desterró del temp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0: ¿Cómo reaccionó Saúl ante la popularidad de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mó má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volvió celo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hizo gener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doptó como hij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0: ¿Cómo reaccionó Saúl ante la popularidad de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mó má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e volvió celos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hizo gener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doptó como hij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tuvo celos porque el pueblo alababa más a David. (1 Samuel 18:8-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1: ¿Qué himno cantaban las mujeres israelitas sobre David y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 mató diez mil y Saúl m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loria a David el re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 reina y David sirv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 el valient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1: ¿Qué himno cantaban las mujeres israelitas sobre David y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vid mató diez mil y Saúl m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loria a David el re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 reina y David sirv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 el valient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ste canto provocó los celos de Saúl. (1 Samuel 18:7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2: ¿Quién era Jonatán en relación con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enemi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pri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mejor ami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escuder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2: ¿Quién era Jonatán en relación con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enemi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pri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u mejor ami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escuder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natán y David hicieron un pacto de amistad fiel. (1 Samuel 18:1-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3: ¿Qué intentó hacer Saúl con su lanza cuando David tocaba el arp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lanzó al sue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arrojó contra Jonat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arrojó para matar a 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entregó a Davi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3: ¿Qué intentó hacer Saúl con su lanza cuando David tocaba el arp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lanzó al sue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arrojó contra Jonat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arrojó para matar a 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entregó a Davi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intentó matar a David en varias ocasiones. (1 Samuel 18:11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4: ¿Con qué condición prometió Saúl dar a su hija Mical 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en prepucios de filiste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l monedas de o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rrotar a Golia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ir un alta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4: ¿Con qué condición prometió Saúl dar a su hija Mical 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ien prepucios de filiste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l monedas de o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rrotar a Golia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ir un alta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Fue una trampa para que David muriera en batalla. (1 Samuel 18:25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Cómo respondió Dios a la corrupción de los hijos de El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vió una plag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castigó con lep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nunció que morirían ambos el mismo dí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desterró del temp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reveló a Elí que sus hijos morirían el mismo día como castigo. (1 Samuel 2:3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5: ¿Qué hizo David ante ese reto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chazó la ofer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uyó del paí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ajo el doble de lo pedi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idió ayuda a Jonatá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5: ¿Qué hizo David ante ese reto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chazó la ofer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uyó del paí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rajo el doble de lo pedid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idió ayuda a Jonatá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trajo doscientos prepucios en lugar de cien. (1 Samuel 18:27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6: ¿Qué hizo Mical para proteger a David de su padr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dio arm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escondió en el sóta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yudó a escapar por una venta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restó ropa de soldad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6: ¿Qué hizo Mical para proteger a David de su padr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dio arm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escondió en el sóta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ayudó a escapar por una venta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restó ropa de soldad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ical ayudó a David a escapar por una ventana y puso un ídolo en su cama. (1 Samuel 19:12-1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7: ¿Qué usaron para simular que David estaba en la cam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capa y un escu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ídolo y una almohada de pe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saco de tri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armadura vací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7: ¿Qué usaron para simular que David estaba en la cam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capa y un escu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ídolo y una almohada de pe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saco de tri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armadura vací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ical puso una estatua y una almohada de pelo de cabra. (1 Samuel 19:1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8: ¿Qué le dijo Jonatán a David para advertirle del pelig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te y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uimos junt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os te protegerá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 disparo la flecha lejos, huy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8: ¿Qué le dijo Jonatán a David para advertirle del pelig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te y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uimos junt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os te protegerá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i disparo la flecha lejos, huy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natán acordó usar una señal con flechas para advertir a David. (1 Samuel 20:21-2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9: ¿Cómo reaccionó Saúl cuando supo que Jonatán ayudaba 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bendij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ldijo y le arrojó una lanz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idió que lo trajer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9: ¿Cómo reaccionó Saúl cuando supo que Jonatán ayudaba 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bendij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maldijo y le arrojó una lanz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idió que lo trajer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se enfureció contra Jonatán por defender a David. (1 Samuel 20:30-3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Cómo respondió Samuel cuando Dios lo llamó por primera vez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bla, que tu siervo oy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¿Quién eres, Señor?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me aqu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respondi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0: ¿A dónde fue David cuando huyó de Saúl por primera vez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 Jud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 la cueva de Adul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 No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 Jerusalé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0: ¿A dónde fue David cuando huyó de Saúl por primera vez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 Jud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 la cueva de Adul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 No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 Jerusalé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huyó a Nob y visitó al sacerdote Ahimelec. (1 Samuel 21:1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1: ¿Qué pidió David al sacerdote Ahimele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túnica y p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una espa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madura y agu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lámpara y vin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1: ¿Qué pidió David al sacerdote Ahimele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túnica y p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n y una espa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madura y agu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lámpara y vin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idió el pan consagrado y la espada de Goliat. (1 Samuel 21:6,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2: ¿Qué hizo David para protegerse en Gat ante Aqu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jo que era un sirvi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disfraz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ingió loc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idió asi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2: ¿Qué hizo David para protegerse en Gat ante Aqu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jo que era un sirvien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disfraz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e fingió loc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idió asi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fingió estar loco para que no lo mataran. (1 Samuel 21:1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3: ¿Qué cueva fue refugio de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ueva de En-gad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ueva de Bet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ueva de Adul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ueva de Hebr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3: ¿Qué cueva fue refugio de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ueva de En-gad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ueva de Bet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ueva de Adul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ueva de Hebró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se refugió en la cueva de Adulam. (1 Samuel 22:1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4: ¿Quiénes se unieron a David en su hui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sus herman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pueblo de Jud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ombres afligidos y endeudad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sacerdot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4: ¿Quiénes se unieron a David en su hui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lo sus herman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pueblo de Jud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Hombres afligidos y endeudad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sacerdot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reunió un ejército de marginados. (1 Samuel 22: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Cómo respondió Samuel cuando Dios lo llamó por primera vez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bla, que tu siervo oy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¿Quién eres, Señor?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Heme aqu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respondi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pensó que era Elí quien lo llamaba y respondió 'Heme aquí'. (1 Samuel 3: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5: ¿Qué hizo Doeg el edomita por orden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pió a 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tó a los sacerdotes de No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cuestró a Jonatá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mó el tabernácu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5: ¿Qué hizo Doeg el edomita por orden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pió a 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tó a los sacerdotes de No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cuestró a Jonatá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mó el tabernácu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oeg mató a los sacerdotes y destruyó Nob. (1 Samuel 22:18-1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6: ¿Quién escapó de la masacre de Nob y se unió 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at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himele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tá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maí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6: ¿Quién escapó de la masacre de Nob y se unió 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biat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himele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tá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maí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biatar, hijo de Ahimelec, escapó y se refugió con David. (1 Samuel 22:20-2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7: ¿Cómo se llamaba el lugar donde David perdonó a Saúl en una cu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rme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-gadi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ic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7: ¿Cómo se llamaba el lugar donde David perdonó a Saúl en una cu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rme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n-gadi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ic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perdonó la vida de Saúl en En-gadi. (1 Samuel 24:1-7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8: ¿Qué parte del manto de Saúl cortó David en la cu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mang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rl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capuch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arte traser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8: ¿Qué parte del manto de Saúl cortó David en la cu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mang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orl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capuch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arte traser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cortó solo un trozo de su manto para mostrar su respeto. (1 Samuel 24: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9: ¿Cómo respondió Saúl al gesto de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ldij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oró y lo bendij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rrest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9: ¿Cómo respondió Saúl al gesto de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ldij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loró y lo bendij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rrest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econoció que David era más justo que él. (1 Samuel 24:16-20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Qué mensaje le dio Dios a Samuel la primera vez que le habl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dijo que lo haría re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unció el juicio sobre la casa de Elí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idió que construyera un alta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mostró visiones del futur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0: ¿Quién era Nab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rey filiste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sacerdo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hombre rico e insensa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general israelit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0: ¿Quién era Nab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rey filiste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sacerdo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hombre rico e insensa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general israelit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Un hombre rico e insensato. (1 Samuel 25:2-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1: ¿Cómo se llamaba la esposa sabia de Nab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ig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1: ¿Cómo se llamaba la esposa sabia de Nab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big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bec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bigail intercedió ante David y evitó una tragedia. (1 Samuel 25:18-35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2: ¿Qué hizo Abigail para apaciguar 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envió sold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escribió una cart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trajo regalos y se humill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escondió con Naba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2: ¿Qué hizo Abigail para apaciguar 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envió sold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escribió una cart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e trajo regalos y se humill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escondió con Naba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ostró sabiduría y humildad ante David. (1 Samuel 25:18-2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3: ¿Qué le pasó a Nabal después de enterarse de lo sucedi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loqueció y mur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uyó del paí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rrepinti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idió perdón a Davi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3: ¿Qué le pasó a Nabal después de enterarse de lo sucedi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nloqueció y mur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uyó del paí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rrepinti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idió perdón a Davi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hirió a Nabal y murió diez días después. (1 Samuel 25:38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4: ¿Qué hizo David después de la muerte de Nab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ó a Abigail como espo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jó la zo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volvió a escond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elebró una fiest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4: ¿Qué hizo David después de la muerte de Nab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omó a Abigail como espo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jó la zo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volvió a escond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elebró una fiest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se casó con Abigail por su sabiduría y bondad. (1 Samuel 25:39-4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Qué mensaje le dio Dios a Samuel la primera vez que le habl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dijo que lo haría re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nunció el juicio sobre la casa de Elí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idió que construyera un alta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mostró visiones del futur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le reveló a Samuel el juicio inminente contra Elí y sus hijos. (1 Samuel 3:11-1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5: ¿Qué hizo Saúl en su desesperación antes de la batalla fin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yu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ultó a Jehov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ultó a una adivi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apó al mont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5: ¿Qué hizo Saúl en su desesperación antes de la batalla fin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yu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ultó a Jehov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nsultó a una adivi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apó al mont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fue a consultar a la adivina de Endor. (1 Samuel 28:7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6: ¿Quién apareció ante Saúl cuando consultó a la adivin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mu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áng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6: ¿Quién apareció ante Saúl cuando consultó a la adivin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mu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áng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adivina vio a Samuel, quien profetizó la muerte de Saúl. (1 Samuel 28:15-1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7: ¿Cómo murió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tó 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urió en batalla contra los filiste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suici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tó un amalecit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7: ¿Cómo murió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tó 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urió en batalla contra los filiste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e suici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tó un amalecit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se lanzó sobre su espada al ver la derrota. (1 Samuel 31: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8: ¿Qué hicieron los filisteos con el cuerpo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quemar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enterrar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colgaron en el mu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volvieron a Isra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8: ¿Qué hicieron los filisteos con el cuerpo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quemar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enterrar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colgaron en el mu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volvieron a Isra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Colgaron su cuerpo en el muro de Bet-sán. (1 Samuel 31:10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9: ¿Quiénes rescataron los cuerpos de Saúl y sus hij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de Jabes de Gala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de Jud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filisteos arrepentid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levit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9: ¿Quiénes rescataron los cuerpos de Saúl y sus hij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de Jabes de Gala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de Jud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filisteos arrepentid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levit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Tomaron sus cuerpos y les dieron sepultura. (1 Samuel 31:11-1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ocurrió cuando el arca del pacto fue llevada a la batalla contra los filist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sraelitas ganaron la batall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arca fue destrui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arca fue capturada por los filiste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arca mató a los enemig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ocurrió cuando el arca del pacto fue llevada a la batalla contra los filist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sraelitas ganaron la batall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arca fue destrui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 arca fue capturada por los filiste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arca mató a los enemig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 pesar de llevar el arca, Israel fue derrotado y el arca fue capturada. (1 Samuel 4:10-11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le ocurrió a Elí cuando escuchó que el arca fue captura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yó muerto de espan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ó a D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desmay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uyó del temp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le ocurrió a Elí cuando escuchó que el arca fue captura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ayó muerto de espan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ó a D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desmay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uyó del temp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l oír que el arca fue capturada, Elí cayó hacia atrás, se rompió la nuca y murió. (1 Samuel 4:18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ómo se llamaba la madre de Samu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ni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em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é sucedió en el templo de Dagón cuando el arca fue llevada all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gón cayó y se romp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templo se incendi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sacerdotes se convirtiero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arca fue devuelta inmediatament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é sucedió en el templo de Dagón cuando el arca fue llevada all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gón cayó y se romp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templo se incendi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sacerdotes se convirtiero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arca fue devuelta inmediatament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estatua de Dagón cayó dos veces delante del arca y quedó destrozada. (1 Samuel 5:2-5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plaga envió Dios sobre los filisteos cuando tenían el ar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n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umo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uvia de fue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scurida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plaga envió Dios sobre los filisteos cuando tenían el ar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n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umo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uvia de fue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scurida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envió tumores y destrucción como castigo por haber tomado el arca. (1 Samuel 5:6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Cómo devolvieron los filisteos el arca a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arrojaron por un acantila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enviaron en un carro con va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trajeron cargada por soldad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dejaron en el desiert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Cómo devolvieron los filisteos el arca a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arrojaron por un acantila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enviaron en un carro con va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trajeron cargada por soldad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dejaron en el desiert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os filisteos colocaron el arca en un carro nuevo tirado por vacas sin yugos. (1 Samuel 6:7-8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acompañó al arca como ofrenda por parte de los filist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nco lingotes de o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ez va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nco tumores y ratones de o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en talentos de plat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acompañó al arca como ofrenda por parte de los filist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nco lingotes de o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ez vac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inco tumores y ratones de o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en talentos de plat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epresentaban las plagas que sufrieron los cinco señores filisteos. (1 Samuel 6:4-5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Dónde se detuvo el arca al regresar a territorio israeli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iriat-jeari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sem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Dónde se detuvo el arca al regresar a territorio israeli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iriat-jeari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etsem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arca llegó a los campos de Betsemes cuando fue devuelta. (1 Samuel 6:13-1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ómo se llamaba la madre de Samu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ni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em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q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na era estéril, y oró fervientemente a Dios por un hijo. Dios escuchó su oración y le dio a Samuel. (1 Samuel 1:20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ocurrió a los hombres de Betsemes por mirar dentro del ar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ron ceg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ron heridos por tumo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uriero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ron expulsad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ocurrió a los hombres de Betsemes por mirar dentro del ar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ron cega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ron heridos por tumo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uriero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ron expulsad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hirió a muchos por mirar dentro del arca, un acto prohibido. (1 Samuel 6:1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ién juzgó a Israel después de que el arca fue devuel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m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ién juzgó a Israel después de que el arca fue devuel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m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continuó su labor como juez sobre Israel. (1 Samuel 7:15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hizo Samuel para ayudar a Israel contra los filist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antó un alt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mbró un ejérci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vocó a los levit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yunó durante 40 dí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hizo Samuel para ayudar a Israel contra los filist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evantó un alt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mbró un ejérci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vocó a los levit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yunó durante 40 dí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ofreció sacrificios y clamó a Dios por ayuda. (1 Samuel 7:9-10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é piedra erigió Samuel como testimonio de la victor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s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ben-ez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ilga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é piedra erigió Samuel como testimonio de la victor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s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ben-ez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ilga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ignifica 'Hasta aquí nos ayudó Jehová'. (1 Samuel 7:1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pidieron los israelitas a Samuel cuando envejec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nuevo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re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guer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le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pidieron los israelitas a Samuel cuando envejec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nuevo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re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guer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le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Querían ser como las otras naciones y tener un rey humano. (1 Samuel 8:5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promesa hizo Ana si Dios le daba un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dicaría al templo por siete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ondría por nombre Sam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dicaría a Jehová todos los días de su vid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enviaría a servir al re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advertencia les dio Samuel sobre tener un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traerían idolatrí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serían esclavizad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el rey tomaría lo mejor del pue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das las anterior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advertencia les dio Samuel sobre tener un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traerían idolatrí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serían esclavizad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e el rey tomaría lo mejor del pue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odas las anterior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explicó las consecuencias de tener un rey humano. (1 Samuel 8:10-18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ién fue el primer rey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m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ién fue el primer rey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m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eligió a Saúl como el primer rey, ungido por Samuel. (1 Samuel 10:1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De qué tribu era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fraí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jamí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De qué tribu era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fraí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enjamí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era de la tribu de Benjamín. (1 Samuel 9:1-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é característica física destacaba en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ra coj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ra cie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ra muy al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nía cabello roj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é característica física destacaba en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ra coj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ra cie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ra muy al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nía cabello roj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sobrepasaba a todos en altura. (1 Samuel 9: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Dónde fue ungido Saúl como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sp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m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ilg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Dónde fue ungido Saúl como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isp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am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ilga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reunió al pueblo en Mispa para presentar a Saúl. (1 Samuel 10:17-2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promesa hizo Ana si Dios le daba un hij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dicaría al templo por siete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ondría por nombre Samu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dedicaría a Jehová todos los días de su vid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enviaría a servir al re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na prometió dedicar a su hijo a Dios si se le concedía uno. (1 Samuel 1:11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Cómo reaccionó Saúl cuando fue elegido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escond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eleb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or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 al temp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Cómo reaccionó Saúl cuando fue elegido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e escond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eleb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or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e al temp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se escondió entre el bagaje por temor. (1 Samuel 10:2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Quién fue el primer enemigo que enfrentó Saúl como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le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gip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liste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Quién fue el primer enemigo que enfrentó Saúl como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le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gip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liste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derrotó a los amonitas liderados por Nahas. (1 Samuel 11:1-11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Qué hizo Saúl para motivar a los israelitas a lucha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metió riquez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ó por ell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rtó sus bueyes y los envió por todo Isra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bló con Sam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Qué hizo Saúl para motivar a los israelitas a lucha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metió riquez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ó por ell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rtó sus bueyes y los envió por todo Isra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bló con Sam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Fue un gesto simbólico para movilizar al pueblo. (1 Samuel 11:7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é dijo Samuel en su discurso de despedi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ó al arrepentimien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cordó la fidelidad de D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declaró inocente ante el pue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das las anterior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é dijo Samuel en su discurso de despedi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ó al arrepentimien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cordó la fidelidad de D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declaró inocente ante el pue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odas las anterior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recordó a Israel su historia y su responsabilidad. (1 Samuel 1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Por qué fue reprendido Saúl en su primera desobedienc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consultar a un adi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ofrecer sacrificios que solo Samuel debía ofrece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atacar sin consulta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tomar del anatem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Por qué fue reprendido Saúl en su primera desobedienc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consultar a un adi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or ofrecer sacrificios que solo Samuel debía ofrece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atacar sin consulta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tomar del anatem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actuó impacientemente y usurpó el oficio sacerdotal. (1 Samuel 13:9-1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ién era el sacerdote cuando nació Samu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tá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Cuál fue el castigo por esta desobediencia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rder el trono para siemp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 derrotado en batall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er enferm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 destituido de inmediat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Cuál fue el castigo por esta desobediencia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rder el trono para siemp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 derrotado en batall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er enferm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 destituido de inmediat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le dijo que su reino no continuaría. (1 Samuel 13:1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ién realizó una hazaña valiente contra los filisteos con solo su escude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natá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n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ién realizó una hazaña valiente contra los filisteos con solo su escude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natá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n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natán confió en que Dios podía salvar con muchos o con pocos. (1 Samuel 14:6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Qué hizo Saúl sin saber que Jonatán había desobedecido su mandato de ayu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ster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ndó mat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Quiso matarlo pero el pueblo lo defendi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impuso ayuno perpetu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Qué hizo Saúl sin saber que Jonatán había desobedecido su mandato de ayu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ster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ndó mat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Quiso matarlo pero el pueblo lo defendi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impuso ayuno perpetu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pueblo salvó a Jonatán porque había traído gran victoria. (1 Samuel 14:45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A quién se le ordenó Saúl destruir completamen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gip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liste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lec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ab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A quién se le ordenó Saúl destruir completamen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gip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iliste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alec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ab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ordenó destruir completamente a Amalec. (1 Samuel 15: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Qué desobedeció Saúl en la orden contra Amale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jó vivo al rey y guardó lo mejor del bot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destruyó las ciudad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ó oro para el temp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rdonó a los profet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Qué desobedeció Saúl en la orden contra Amalec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ejó vivo al rey y guardó lo mejor del bot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destruyó las ciudad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ó oro para el temp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rdonó a los profet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desobedeció la orden directa de destruir todo. (1 Samuel 15: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Quién era el sacerdote cuando nació Samu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tá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i era el sumo sacerdote que ministraba en Silo durante la infancia de Samuel. (1 Samuel 1: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é rey amalecita fue perdonado por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ga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d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-ada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cla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é rey amalecita fue perdonado por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ga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d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-ada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cla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perdonó a Agag, el rey de Amalec, desobedeciendo la orden de Dios. (1 Samuel 15: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Qué hizo Samuel con el rey Agag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ster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encerró en una tor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perdon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mat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Qué hizo Samuel con el rey Agag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ster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encerró en una tor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perdon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mat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ejecutó al rey Agag como juicio de Dios. (1 Samuel 15:3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dijo Samuel que es mejor que los sacrific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raci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bedien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ayun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humilda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dijo Samuel que es mejor que los sacrific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raci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obedien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ayun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humilda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enseñó que obedecer a Dios es más importante que sacrificar. (1 Samuel 15:2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Por qué Dios rechazó a Saúl como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que era orgullos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que consultó adivi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desobedec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que minti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Por qué Dios rechazó a Saúl como r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que era orgullos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que consultó adivi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or desobedec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que mintió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lo rechazó por no obedecer completamente sus mandatos. (1 Samuel 15:2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9: ¿A quién ungió Samuel como nuevo rey en lugar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natá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9: ¿A quién ungió Samuel como nuevo rey en lugar de Saú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natá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muel ungió a David como rey conforme al corazón de Dios. (1 Samuel 16:1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Cuál fue el pecado de los hijos de El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garse a servir en 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obaban los sacrificios y eran inmoral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oraban a dioses fals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ntían al pueb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0: ¿De qué tribu er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jam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fraí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ubé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0: ¿De qué tribu er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njam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d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fraí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ubé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pertenecía a la tribu de Judá, de Belén. (1 Samuel 17:1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1: ¿Qué instrumento tocab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lau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ompe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ambo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1: ¿Qué instrumento tocaba Davi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lau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r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ompe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ambo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tocaba el arpa para calmar el espíritu de Saúl. (1 Samuel 16:23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2: ¿Qué espíritu atormentaba a Saúl después de que el Espíritu de Dios se apart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espíritu de tristez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espíritu malig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espíritu de confus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espíritu de ir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2: ¿Qué espíritu atormentaba a Saúl después de que el Espíritu de Dios se apart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espíritu de tristez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espíritu malig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espíritu de confusi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espíritu de ir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permitió que un espíritu malo atormentara a Saúl. (1 Samuel 16:1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3: ¿Cómo se llamaba el gigante filisteo que desafió a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b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ísa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olia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3: ¿Cómo se llamaba el gigante filisteo que desafió a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b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ísa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Golia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oliat era un gigante de Gat que desafió a Israel. (1 Samuel 17: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4: ¿Cuánto medía Goliat aproximadamen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uatro co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is codos y un pal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es metros exact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os cod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4: ¿Cuánto medía Goliat aproximadamen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uatro cod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eis codos y un palm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es metros exact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os cod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quivale a unos tres metros de altura. (1 Samuel 17:4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Cuál fue el pecado de los hijos de El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garse a servir en 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obaban los sacrificios y eran inmoral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oraban a dioses fals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entían al puebl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os hijos de Elí despreciaban las ofrendas de Jehová y vivían en pecado. (1 Samuel 2:12-17, 22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5: ¿Qué ofrecía Goliat si era vencido por un hombre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iquez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z eter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 siervos de Isra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ar prisioner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5: ¿Qué ofrecía Goliat si era vencido por un hombre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iquez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z eter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er siervos de Isra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ar prisioner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oliat propuso una lucha de un solo hombre por cada bando. (1 Samuel 17: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6: ¿Qué llevó David para enfrentar a Golia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espada y un escu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nco piedras lisas y una hon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arco y flech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lanza de bron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6: ¿Qué llevó David para enfrentar a Golia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espada y un escu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inco piedras lisas y una hon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arco y flech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lanza de bron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confió en Dios y llevó solo una honda y piedras. (1 Samuel 17:40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7: ¿Qué palabras dijo David a Goliat antes de la batall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ngo a ti con mi espa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oy sabrás que yo soy fuer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hová te entregará en mis man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nguno puede vencer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7: ¿Qué palabras dijo David a Goliat antes de la batall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ngo a ti con mi espa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oy sabrás que yo soy fuer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hová te entregará en mis man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nguno puede vencer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confió en la victoria por el poder de Dios. (1 Samuel 17:46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8: ¿Cómo mató David a Golia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su honda y una pied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la lanza de 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un arc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su espad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8: ¿Cómo mató David a Golia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n su honda y una pied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la lanza de 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un arc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su espad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Una piedra lanzada con su honda hirió mortalmente a Goliat. (1 Samuel 17:49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9: ¿Qué hizo David después de derribar a Golia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rrió y lo decapitó con su espa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reti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rrastró al campame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uso una coron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9: ¿Qué hizo David después de derribar a Golia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rrió y lo decapitó con su espa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reti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rrastró al campame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uso una coron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usó la espada de Goliat para matarlo por completo. (1 Samuel 17:51)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2026-08-06T12:50:50Z</dcterms:created>
  <dcterms:modified xsi:type="dcterms:W3CDTF">2026-08-06T12:50:50Z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