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</p:sldIdLst>
  <p:sldSz cx="9144000" cy="51435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presProps" Target="presProps.xml"/>
  <Relationship Id="rId163" Type="http://schemas.openxmlformats.org/officeDocument/2006/relationships/viewProps" Target="viewProps.xml"/>
  <Relationship Id="rId164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523818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0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0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0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0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0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0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0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0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0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0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1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1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1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1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1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1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1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1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1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1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2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2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2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2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2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2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2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2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2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2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3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3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3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3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3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3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3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3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3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3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4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4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4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4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4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4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4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4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4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4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5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5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5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5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5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5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5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5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5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5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8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8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8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8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8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8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8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8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8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8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9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9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9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9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9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9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9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9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9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9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1905000"/>
          <a:ext cx="7143750" cy="5238750"/>
          <a:chOff x="476250" y="1905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1905000"/>
            <a:ext cx="6667500" cy="19050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36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Quiz: 79 preguntas sobre el primer libro de Samuel]]></a:t>
            </a:r>
          </a:p>
        </p:txBody>
      </p:sp>
      <p:sp>
        <p:nvSpPr>
          <p:cNvPr id="3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: ¿Cómo respondió Dios a la corrupción de los hijos de Elí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nvió una plag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castigó con lepr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nunció que morirían ambos el mismo dí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desterró del templo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0: ¿Cómo reaccionó Saúl ante la popularidad de David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amó má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 volvió celos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hizo general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adoptó como hijo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0: ¿Cómo reaccionó Saúl ante la popularidad de David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amó má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Se volvió celos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hizo general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adoptó como hijo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Saúl tuvo celos porque el pueblo alababa más a David. (1 Samuel 18:8-9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1: ¿Qué himno cantaban las mujeres israelitas sobre David y Saú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vid mató diez mil y Saúl mi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Gloria a David el re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úl reina y David sirve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vid el valiente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1: ¿Qué himno cantaban las mujeres israelitas sobre David y Saú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David mató diez mil y Saúl mi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Gloria a David el re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úl reina y David sirve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vid el valiente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ste canto provocó los celos de Saúl. (1 Samuel 18:7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2: ¿Quién era Jonatán en relación con David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u enemig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u prim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u mejor amig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u escudero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2: ¿Quién era Jonatán en relación con David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u enemig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u prim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Su mejor amig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u escudero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Jonatán y David hicieron un pacto de amistad fiel. (1 Samuel 18:1-3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3: ¿Qué intentó hacer Saúl con su lanza cuando David tocaba el arp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lanzó al suel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arrojó contra Jonatá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arrojó para matar a David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entregó a David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3: ¿Qué intentó hacer Saúl con su lanza cuando David tocaba el arp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lanzó al suel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arrojó contra Jonatá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La arrojó para matar a David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entregó a David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Saúl intentó matar a David en varias ocasiones. (1 Samuel 18:11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4: ¿Con qué condición prometió Saúl dar a su hija Mical a David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ien prepucios de filisteo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il monedas de or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errotar a Goliat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nstruir un altar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4: ¿Con qué condición prometió Saúl dar a su hija Mical a David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Cien prepucios de filisteo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il monedas de or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errotar a Goliat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nstruir un altar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Fue una trampa para que David muriera en batalla. (1 Samuel 18:25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: ¿Cómo respondió Dios a la corrupción de los hijos de Elí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nvió una plag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castigó con lepr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Anunció que morirían ambos el mismo dí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desterró del templo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Dios reveló a Elí que sus hijos morirían el mismo día como castigo. (1 Samuel 2:34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5: ¿Qué hizo David ante ese reto de Saú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echazó la ofert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uyó del paí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rajo el doble de lo pedid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idió ayuda a Jonatán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5: ¿Qué hizo David ante ese reto de Saú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echazó la ofert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uyó del paí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Trajo el doble de lo pedid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idió ayuda a Jonatán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David trajo doscientos prepucios en lugar de cien. (1 Samuel 18:27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6: ¿Qué hizo Mical para proteger a David de su padre Saú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e dio arm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escondió en el sótan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ayudó a escapar por una ventan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e prestó ropa de soldado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6: ¿Qué hizo Mical para proteger a David de su padre Saú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e dio arm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escondió en el sótan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Lo ayudó a escapar por una ventan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e prestó ropa de soldado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Mical ayudó a David a escapar por una ventana y puso un ídolo en su cama. (1 Samuel 19:12-13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7: ¿Qué usaron para simular que David estaba en la cam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a capa y un escud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ídolo y una almohada de pel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saco de trig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a armadura vací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7: ¿Qué usaron para simular que David estaba en la cam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a capa y un escud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Un ídolo y una almohada de pel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saco de trig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a armadura vací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Mical puso una estatua y una almohada de pelo de cabra. (1 Samuel 19:13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8: ¿Qué le dijo Jonatán a David para advertirle del peligr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Vete y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uimos junto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ios te protegerá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i disparo la flecha lejos, huye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8: ¿Qué le dijo Jonatán a David para advertirle del peligr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Vete y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uimos junto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ios te protegerá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Si disparo la flecha lejos, huye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Jonatán acordó usar una señal con flechas para advertir a David. (1 Samuel 20:21-22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9: ¿Cómo reaccionó Saúl cuando supo que Jonatán ayudaba a David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bendij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ignoró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maldijo y le arrojó una lanz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e pidió que lo trajer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9: ¿Cómo reaccionó Saúl cuando supo que Jonatán ayudaba a David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bendij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ignoró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Lo maldijo y le arrojó una lanz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e pidió que lo trajer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Saúl se enfureció contra Jonatán por defender a David. (1 Samuel 20:30-33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: ¿Cómo respondió Samuel cuando Dios lo llamó por primera vez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abla, que tu siervo oy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¿Quién eres, Señor?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eme aquí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 respondió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0: ¿A dónde fue David cuando huyó de Saúl por primera vez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 Judá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 la cueva de Adula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 Nob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 Jerusalén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0: ¿A dónde fue David cuando huyó de Saúl por primera vez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 Judá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 la cueva de Adula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A Nob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 Jerusalén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David huyó a Nob y visitó al sacerdote Ahimelec. (1 Samuel 21:1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1: ¿Qué pidió David al sacerdote Ahimelec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a túnica y pa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an y una espad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rmadura y agu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a lámpara y vino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1: ¿Qué pidió David al sacerdote Ahimelec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a túnica y pa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Pan y una espad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rmadura y agu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a lámpara y vino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Pidió el pan consagrado y la espada de Goliat. (1 Samuel 21:6,9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2: ¿Qué hizo David para protegerse en Gat ante Aqui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ijo que era un sirvient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 disfrazó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 fingió loc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idió asilo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2: ¿Qué hizo David para protegerse en Gat ante Aqui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ijo que era un sirvient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 disfrazó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Se fingió loc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idió asilo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David fingió estar loco para que no lo mataran. (1 Samuel 21:13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3: ¿Qué cueva fue refugio de David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ueva de En-gadi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ueva de Bete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ueva de Adulam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ueva de Hebrón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3: ¿Qué cueva fue refugio de David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ueva de En-gadi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ueva de Bete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Cueva de Adulam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ueva de Hebrón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David se refugió en la cueva de Adulam. (1 Samuel 22:1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4: ¿Quiénes se unieron a David en su huid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olo sus hermano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 pueblo de Judá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ombres afligidos y endeudado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sacerdotes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4: ¿Quiénes se unieron a David en su huid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olo sus hermano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 pueblo de Judá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Hombres afligidos y endeudado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sacerdotes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David reunió un ejército de marginados. (1 Samuel 22:2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: ¿Cómo respondió Samuel cuando Dios lo llamó por primera vez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abla, que tu siervo oy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¿Quién eres, Señor?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Heme aquí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 respondió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Samuel pensó que era Elí quien lo llamaba y respondió 'Heme aquí'. (1 Samuel 3:4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5: ¿Qué hizo Doeg el edomita por orden de Saú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spió a Davi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ató a los sacerdotes de Nob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cuestró a Jonatá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Quemó el tabernáculo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5: ¿Qué hizo Doeg el edomita por orden de Saú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spió a Davi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Mató a los sacerdotes de Nob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cuestró a Jonatá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Quemó el tabernáculo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Doeg mató a los sacerdotes y destruyó Nob. (1 Samuel 22:18-19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6: ¿Quién escapó de la masacre de Nob y se unió a David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biata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himelec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atá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maías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6: ¿Quién escapó de la masacre de Nob y se unió a David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Abiata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himelec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atá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maías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Abiatar, hijo de Ahimelec, escapó y se refugió con David. (1 Samuel 22:20-23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7: ¿Cómo se llamaba el lugar donde David perdonó a Saúl en una cuev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armel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n-gadi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Betel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ericó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7: ¿Cómo se llamaba el lugar donde David perdonó a Saúl en una cuev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armel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En-gadi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Betel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ericó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David perdonó la vida de Saúl en En-gadi. (1 Samuel 24:1-7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8: ¿Qué parte del manto de Saúl cortó David en la cuev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mang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orl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capuch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parte traser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8: ¿Qué parte del manto de Saúl cortó David en la cuev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mang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La orl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capuch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parte traser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David cortó solo un trozo de su manto para mostrar su respeto. (1 Samuel 24:4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9: ¿Cómo respondió Saúl al gesto de David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maldij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loró y lo bendij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ignoró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arrestó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9: ¿Cómo respondió Saúl al gesto de David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maldij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Lloró y lo bendij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ignoró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arrestó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Reconoció que David era más justo que él. (1 Samuel 24:16-20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7: ¿Qué mensaje le dio Dios a Samuel la primera vez que le habló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e dijo que lo haría re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nunció el juicio sobre la casa de Elí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e pidió que construyera un altar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e mostró visiones del futuro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70: ¿Quién era Naba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rey filiste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sacerdot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hombre rico e insensat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general israelit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70: ¿Quién era Naba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rey filiste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sacerdot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Un hombre rico e insensat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general israelit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Un hombre rico e insensato. (1 Samuel 25:2-3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71: ¿Cómo se llamaba la esposa sabia de Naba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bigai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n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aquel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ebec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71: ¿Cómo se llamaba la esposa sabia de Naba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Abigai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n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aquel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ebec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Abigail intercedió ante David y evitó una tragedia. (1 Samuel 25:18-35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72: ¿Qué hizo Abigail para apaciguar a David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e envió soldado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e escribió una cart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e trajo regalos y se humilló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 escondió con Nabal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72: ¿Qué hizo Abigail para apaciguar a David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e envió soldado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e escribió una cart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Le trajo regalos y se humilló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 escondió con Nabal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Mostró sabiduría y humildad ante David. (1 Samuel 25:18-24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73: ¿Qué le pasó a Nabal después de enterarse de lo sucedid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nloqueció y murió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uyó del paí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 arrepintió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idió perdón a David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73: ¿Qué le pasó a Nabal después de enterarse de lo sucedid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Enloqueció y murió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uyó del paí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 arrepintió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idió perdón a David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Dios hirió a Nabal y murió diez días después. (1 Samuel 25:38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74: ¿Qué hizo David después de la muerte de Naba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omó a Abigail como espos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ejó la zon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 volvió a esconder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elebró una fiest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74: ¿Qué hizo David después de la muerte de Naba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Tomó a Abigail como espos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ejó la zon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 volvió a esconder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elebró una fiest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David se casó con Abigail por su sabiduría y bondad. (1 Samuel 25:39-42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7: ¿Qué mensaje le dio Dios a Samuel la primera vez que le habló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e dijo que lo haría re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Anunció el juicio sobre la casa de Elí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e pidió que construyera un altar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e mostró visiones del futuro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Dios le reveló a Samuel el juicio inminente contra Elí y sus hijos. (1 Samuel 3:11-14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75: ¿Qué hizo Saúl en su desesperación antes de la batalla fina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yunó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nsultó a Jehová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nsultó a una adivin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scapó al monte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75: ¿Qué hizo Saúl en su desesperación antes de la batalla fina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yunó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nsultó a Jehová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Consultó a una adivin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scapó al monte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Saúl fue a consultar a la adivina de Endor. (1 Samuel 28:7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76: ¿Quién apareció ante Saúl cuando consultó a la adivin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mue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í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vid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ángel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76: ¿Quién apareció ante Saúl cuando consultó a la adivin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Samue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í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vid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ángel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La adivina vio a Samuel, quien profetizó la muerte de Saúl. (1 Samuel 28:15-19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77: ¿Cómo murió Saú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mató Davi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urió en batalla contra los filisteo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 suicidó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mató un amalecit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77: ¿Cómo murió Saú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mató Davi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urió en batalla contra los filisteo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Se suicidó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mató un amalecit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Saúl se lanzó sobre su espada al ver la derrota. (1 Samuel 31:4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78: ¿Qué hicieron los filisteos con el cuerpo de Saú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quemaro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enterrar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colgaron en el mur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devolvieron a Israel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78: ¿Qué hicieron los filisteos con el cuerpo de Saú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quemaro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enterrar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Lo colgaron en el mur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devolvieron a Israel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Colgaron su cuerpo en el muro de Bet-sán. (1 Samuel 31:10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79: ¿Quiénes rescataron los cuerpos de Saúl y sus hij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de Jabes de Galaa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de Judá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filisteos arrepentido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levitas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79: ¿Quiénes rescataron los cuerpos de Saúl y sus hij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Los de Jabes de Galaa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de Judá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filisteos arrepentido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levitas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Tomaron sus cuerpos y les dieron sepultura. (1 Samuel 31:11-13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8: ¿Qué ocurrió cuando el arca del pacto fue llevada a la batalla contra los filiste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israelitas ganaron la batall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 arca fue destruid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 arca fue capturada por los filisteo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 arca mató a los enemigos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8: ¿Qué ocurrió cuando el arca del pacto fue llevada a la batalla contra los filiste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israelitas ganaron la batall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 arca fue destruid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El arca fue capturada por los filisteo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 arca mató a los enemigos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A pesar de llevar el arca, Israel fue derrotado y el arca fue capturada. (1 Samuel 4:10-11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9: ¿Qué le ocurrió a Elí cuando escuchó que el arca fue capturad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ayó muerto de espant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Oró a Dio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 desmayó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uyó del templo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9: ¿Qué le ocurrió a Elí cuando escuchó que el arca fue capturad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Cayó muerto de espant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Oró a Dio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 desmayó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uyó del templo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Al oír que el arca fue capturada, Elí cayó hacia atrás, se rompió la nuca y murió. (1 Samuel 4:18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: ¿Cómo se llamaba la madre de Samue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n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enin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emí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aquel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0: ¿Qué sucedió en el templo de Dagón cuando el arca fue llevada allí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gón cayó y se rompió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 templo se incendió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sacerdotes se convirtiero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 arca fue devuelta inmediatamente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0: ¿Qué sucedió en el templo de Dagón cuando el arca fue llevada allí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Dagón cayó y se rompió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 templo se incendió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sacerdotes se convirtiero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 arca fue devuelta inmediatamente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La estatua de Dagón cayó dos veces delante del arca y quedó destrozada. (1 Samuel 5:2-5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1: ¿Qué plaga envió Dios sobre los filisteos cuando tenían el arc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an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umor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luvia de fueg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Oscuridad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1: ¿Qué plaga envió Dios sobre los filisteos cuando tenían el arc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an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Tumor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luvia de fueg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Oscuridad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Dios envió tumores y destrucción como castigo por haber tomado el arca. (1 Samuel 5:6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2: ¿Cómo devolvieron los filisteos el arca a Israe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arrojaron por un acantilad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enviaron en un carro con vac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trajeron cargada por soldado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dejaron en el desierto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2: ¿Cómo devolvieron los filisteos el arca a Israe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arrojaron por un acantilad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La enviaron en un carro con vac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trajeron cargada por soldado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dejaron en el desierto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Los filisteos colocaron el arca en un carro nuevo tirado por vacas sin yugos. (1 Samuel 6:7-8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3: ¿Qué acompañó al arca como ofrenda por parte de los filiste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inco lingotes de or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iez vac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inco tumores y ratones de or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ien talentos de plat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3: ¿Qué acompañó al arca como ofrenda por parte de los filiste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inco lingotes de or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iez vac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Cinco tumores y ratones de or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ien talentos de plat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Representaban las plagas que sufrieron los cinco señores filisteos. (1 Samuel 6:4-5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4: ¿Dónde se detuvo el arca al regresar a territorio israelit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Bete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il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Quiriat-jearim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Betsemes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4: ¿Dónde se detuvo el arca al regresar a territorio israelit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Bete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il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Quiriat-jearim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Betsemes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l arca llegó a los campos de Betsemes cuando fue devuelta. (1 Samuel 6:13-14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: ¿Cómo se llamaba la madre de Samue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An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enin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emí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aquel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Ana era estéril, y oró fervientemente a Dios por un hijo. Dios escuchó su oración y le dio a Samuel. (1 Samuel 1:20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5: ¿Qué ocurrió a los hombres de Betsemes por mirar dentro del arc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Fueron cegado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Fueron heridos por tumor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uriero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Fueron expulsados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5: ¿Qué ocurrió a los hombres de Betsemes por mirar dentro del arc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Fueron cegado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Fueron heridos por tumor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Muriero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Fueron expulsados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Dios hirió a muchos por mirar dentro del arca, un acto prohibido. (1 Samuel 6:19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6: ¿Quién juzgó a Israel después de que el arca fue devuelt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ú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mue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vid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í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6: ¿Quién juzgó a Israel después de que el arca fue devuelt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ú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Samue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vid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í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Samuel continuó su labor como juez sobre Israel. (1 Samuel 7:15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7: ¿Qué hizo Samuel para ayudar a Israel contra los filiste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evantó un alta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mbró un ejércit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nvocó a los levit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yunó durante 40 días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7: ¿Qué hizo Samuel para ayudar a Israel contra los filiste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Levantó un alta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mbró un ejércit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nvocó a los levit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yunó durante 40 días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Samuel ofreció sacrificios y clamó a Dios por ayuda. (1 Samuel 7:9-10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8: ¿Qué piedra erigió Samuel como testimonio de la victori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Bete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isp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ben-ezer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Gilgal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8: ¿Qué piedra erigió Samuel como testimonio de la victori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Bete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isp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Eben-ezer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Gilgal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Significa 'Hasta aquí nos ayudó Jehová'. (1 Samuel 7:12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9: ¿Qué pidieron los israelitas a Samuel cuando envejeció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nuevo templ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re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a guerr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a ley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9: ¿Qué pidieron los israelitas a Samuel cuando envejeció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nuevo templ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Un re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a guerr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a ley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Querían ser como las otras naciones y tener un rey humano. (1 Samuel 8:5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: ¿Qué promesa hizo Ana si Dios le daba un hij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dedicaría al templo por siete año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e pondría por nombre Samue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dedicaría a Jehová todos los días de su vid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enviaría a servir al rey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0: ¿Qué advertencia les dio Samuel sobre tener un rey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Que traerían idolatrí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Que serían esclavizado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Que el rey tomaría lo mejor del puebl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odas las anteriores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0: ¿Qué advertencia les dio Samuel sobre tener un rey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Que traerían idolatrí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Que serían esclavizado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Que el rey tomaría lo mejor del puebl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Todas las anteriores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Samuel explicó las consecuencias de tener un rey humano. (1 Samuel 8:10-18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1: ¿Quién fue el primer rey de Israe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ú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vi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lomó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muel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1: ¿Quién fue el primer rey de Israe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Saú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vi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lomó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muel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Dios eligió a Saúl como el primer rey, ungido por Samuel. (1 Samuel 10:1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2: ¿De qué tribu era Saú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dá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fraí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Benjamí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eví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2: ¿De qué tribu era Saú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dá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fraí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Benjamí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eví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Saúl era de la tribu de Benjamín. (1 Samuel 9:1-2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3: ¿Qué característica física destacaba en Saú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ra coj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ra cieg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ra muy alt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enía cabello rojo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3: ¿Qué característica física destacaba en Saú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ra coj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ra cieg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Era muy alt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enía cabello rojo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Saúl sobrepasaba a todos en altura. (1 Samuel 9:2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4: ¿Dónde fue ungido Saúl como rey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isp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amá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Gilgal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Betel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4: ¿Dónde fue ungido Saúl como rey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Misp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amá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Gilgal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Betel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Samuel reunió al pueblo en Mispa para presentar a Saúl. (1 Samuel 10:17-24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: ¿Qué promesa hizo Ana si Dios le daba un hij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dedicaría al templo por siete año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e pondría por nombre Samue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Lo dedicaría a Jehová todos los días de su vid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enviaría a servir al rey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Ana prometió dedicar a su hijo a Dios si se le concedía uno. (1 Samuel 1:11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5: ¿Cómo reaccionó Saúl cuando fue elegido rey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 escondió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elebró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loró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Fue al templo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5: ¿Cómo reaccionó Saúl cuando fue elegido rey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Se escondió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elebró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loró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Fue al templo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Saúl se escondió entre el bagaje por temor. (1 Samuel 10:22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6: ¿Quién fue el primer enemigo que enfrentó Saúl como rey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male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gipt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mó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Filiste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6: ¿Quién fue el primer enemigo que enfrentó Saúl como rey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male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gipt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Amó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Filiste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Saúl derrotó a los amonitas liderados por Nahas. (1 Samuel 11:1-11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7: ¿Qué hizo Saúl para motivar a los israelitas a luchar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rometió riquez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Oró por ello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rtó sus bueyes y los envió por todo Israel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abló con Samuel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7: ¿Qué hizo Saúl para motivar a los israelitas a luchar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rometió riquez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Oró por ello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Cortó sus bueyes y los envió por todo Israel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abló con Samuel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Fue un gesto simbólico para movilizar al pueblo. (1 Samuel 11:7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8: ¿Qué dijo Samuel en su discurso de despedid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lamó al arrepentimient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ecordó la fidelidad de Dio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 declaró inocente ante el puebl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odas las anteriores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8: ¿Qué dijo Samuel en su discurso de despedid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lamó al arrepentimient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ecordó la fidelidad de Dio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 declaró inocente ante el puebl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Todas las anteriores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Samuel recordó a Israel su historia y su responsabilidad. (1 Samuel 12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9: ¿Por qué fue reprendido Saúl en su primera desobedienci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or consultar a un adivin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or ofrecer sacrificios que solo Samuel debía ofrece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or atacar sin consultar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or tomar del anatem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9: ¿Por qué fue reprendido Saúl en su primera desobedienci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or consultar a un adivin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Por ofrecer sacrificios que solo Samuel debía ofrece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or atacar sin consultar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or tomar del anatem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Saúl actuó impacientemente y usurpó el oficio sacerdotal. (1 Samuel 13:9-14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: ¿Quién era el sacerdote cuando nació Samue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i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ise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eví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atán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0: ¿Cuál fue el castigo por esta desobediencia de Saú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erder el trono para siempr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r derrotado en batall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aer enferm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r destituido de inmediato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0: ¿Cuál fue el castigo por esta desobediencia de Saú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Perder el trono para siempr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r derrotado en batall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aer enferm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r destituido de inmediato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Samuel le dijo que su reino no continuaría. (1 Samuel 13:14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1: ¿Quién realizó una hazaña valiente contra los filisteos con solo su escuder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ú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vi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onatá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bner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1: ¿Quién realizó una hazaña valiente contra los filisteos con solo su escuder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ú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vi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Jonatá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bner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Jonatán confió en que Dios podía salvar con muchos o con pocos. (1 Samuel 14:6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2: ¿Qué hizo Saúl sin saber que Jonatán había desobedecido su mandato de ayun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desterró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mandó mata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Quiso matarlo pero el pueblo lo defendió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e impuso ayuno perpetuo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2: ¿Qué hizo Saúl sin saber que Jonatán había desobedecido su mandato de ayun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desterró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mandó mata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Quiso matarlo pero el pueblo lo defendió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e impuso ayuno perpetuo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l pueblo salvó a Jonatán porque había traído gran victoria. (1 Samuel 14:45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3: ¿A quién se le ordenó Saúl destruir completamente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gipt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Filisteo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malec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oab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3: ¿A quién se le ordenó Saúl destruir completamente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gipt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Filisteo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Amalec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oab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Dios ordenó destruir completamente a Amalec. (1 Samuel 15:3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4: ¿Qué desobedeció Saúl en la orden contra Amalec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ejó vivo al rey y guardó lo mejor del botí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 destruyó las ciudad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omó oro para el templ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erdonó a los profetas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4: ¿Qué desobedeció Saúl en la orden contra Amalec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Dejó vivo al rey y guardó lo mejor del botí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 destruyó las ciudad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omó oro para el templ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erdonó a los profetas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Saúl desobedeció la orden directa de destruir todo. (1 Samuel 15:9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: ¿Quién era el sacerdote cuando nació Samue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Eli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ise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eví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atán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li era el sumo sacerdote que ministraba en Silo durante la infancia de Samuel. (1 Samuel 1:9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5: ¿Qué rey amalecita fue perdonado por Saú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ga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ada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Ben-adad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iclag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5: ¿Qué rey amalecita fue perdonado por Saú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Aga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ada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Ben-adad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iclag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Saúl perdonó a Agag, el rey de Amalec, desobedeciendo la orden de Dios. (1 Samuel 15:9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6: ¿Qué hizo Samuel con el rey Agag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desterró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encerró en una tor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perdonó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mató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6: ¿Qué hizo Samuel con el rey Agag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desterró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encerró en una tor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perdonó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Lo mató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Samuel ejecutó al rey Agag como juicio de Dios. (1 Samuel 15:33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7: ¿Qué dijo Samuel que es mejor que los sacrifici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oració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obedienc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 ayun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humildad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7: ¿Qué dijo Samuel que es mejor que los sacrifici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oració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La obedienc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 ayun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humildad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Samuel enseñó que obedecer a Dios es más importante que sacrificar. (1 Samuel 15:22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8: ¿Por qué Dios rechazó a Saúl como rey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orque era orgullos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orque consultó adivino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or desobedecer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orque mintió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8: ¿Por qué Dios rechazó a Saúl como rey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orque era orgullos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orque consultó adivino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Por desobedecer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orque mintió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Dios lo rechazó por no obedecer completamente sus mandatos. (1 Samuel 15:23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9: ¿A quién ungió Samuel como nuevo rey en lugar de Saú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bsaló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lomó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vid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onatán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9: ¿A quién ungió Samuel como nuevo rey en lugar de Saú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bsaló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lomó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David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onatán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Samuel ungió a David como rey conforme al corazón de Dios. (1 Samuel 16:13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: ¿Cuál fue el pecado de los hijos de Elí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egarse a servir en el templ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obaban los sacrificios y eran inmoral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doraban a dioses falso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entían al pueblo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0: ¿De qué tribu era David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Benjamí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dá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fraí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ubén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0: ¿De qué tribu era David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Benjamí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Judá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fraí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ubén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David pertenecía a la tribu de Judá, de Belén. (1 Samuel 17:12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1: ¿Qué instrumento tocaba David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Flaut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rp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rompet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ambor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1: ¿Qué instrumento tocaba David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Flaut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Arp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rompet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ambor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David tocaba el arpa para calmar el espíritu de Saúl. (1 Samuel 16:23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2: ¿Qué espíritu atormentaba a Saúl después de que el Espíritu de Dios se apartó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espíritu de tristez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espíritu malign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espíritu de confusió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espíritu de ir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2: ¿Qué espíritu atormentaba a Saúl después de que el Espíritu de Dios se apartó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espíritu de tristez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Un espíritu malign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espíritu de confusió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espíritu de ir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Dios permitió que un espíritu malo atormentara a Saúl. (1 Samuel 16:14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3: ¿Cómo se llamaba el gigante filisteo que desafió a Israe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b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ísar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Goliat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Og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3: ¿Cómo se llamaba el gigante filisteo que desafió a Israe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b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ísar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Goliat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Og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Goliat era un gigante de Gat que desafió a Israel. (1 Samuel 17:4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4: ¿Cuánto medía Goliat aproximadamente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uatro codo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is codos y un palm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res metros exacto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os codos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4: ¿Cuánto medía Goliat aproximadamente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uatro codo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Seis codos y un palm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res metros exacto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os codos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quivale a unos tres metros de altura. (1 Samuel 17:4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: ¿Cuál fue el pecado de los hijos de Elí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egarse a servir en el templ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Robaban los sacrificios y eran inmoral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doraban a dioses falso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entían al pueblo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Los hijos de Elí despreciaban las ofrendas de Jehová y vivían en pecado. (1 Samuel 2:12-17, 22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5: ¿Qué ofrecía Goliat si era vencido por un hombre de Israe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iquez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az etern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r siervos de Israel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omar prisioneros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5: ¿Qué ofrecía Goliat si era vencido por un hombre de Israe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iquez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az etern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Ser siervos de Israel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omar prisioneros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Goliat propuso una lucha de un solo hombre por cada bando. (1 Samuel 17:9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6: ¿Qué llevó David para enfrentar a Goliat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a espada y un escud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inco piedras lisas y una hond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arco y flech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a lanza de bronce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6: ¿Qué llevó David para enfrentar a Goliat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a espada y un escud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Cinco piedras lisas y una hond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arco y flech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a lanza de bronce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David confió en Dios y llevó solo una honda y piedras. (1 Samuel 17:40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7: ¿Qué palabras dijo David a Goliat antes de la batall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Vengo a ti con mi espad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oy sabrás que yo soy fuert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ehová te entregará en mis mano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inguno puede vencerme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7: ¿Qué palabras dijo David a Goliat antes de la batall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Vengo a ti con mi espad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oy sabrás que yo soy fuert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Jehová te entregará en mis mano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inguno puede vencerme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David confió en la victoria por el poder de Dios. (1 Samuel 17:46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8: ¿Cómo mató David a Goliat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n su honda y una piedr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n la lanza de Saú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n un arc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n su espad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8: ¿Cómo mató David a Goliat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Con su honda y una piedr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n la lanza de Saú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n un arc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n su espad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Una piedra lanzada con su honda hirió mortalmente a Goliat. (1 Samuel 17:49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9: ¿Qué hizo David después de derribar a Goliat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rrió y lo decapitó con su espad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 retiró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arrastró al campament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e puso una coron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9: ¿Qué hizo David después de derribar a Goliat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Corrió y lo decapitó con su espad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 retiró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arrastró al campament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e puso una coron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David usó la espada de Goliat para matarlo por completo. (1 Samuel 17:51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159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2025-05-02T21:38:32Z</dcterms:created>
  <dcterms:modified xsi:type="dcterms:W3CDTF">2025-05-02T21:38:32Z</dcterms:modified>
  <dc:title>Untitled Presentation</dc:title>
  <dc:description/>
  <dc:subject/>
  <cp:keywords/>
  <cp:category/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