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</p:sldIdLst>
  <p:sldSz cx="9144000" cy="51435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presProps" Target="presProps.xml"/>
  <Relationship Id="rId45" Type="http://schemas.openxmlformats.org/officeDocument/2006/relationships/viewProps" Target="viewProps.xml"/>
  <Relationship Id="rId4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57918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1905000"/>
          <a:ext cx="7143750" cy="5238750"/>
          <a:chOff x="476250" y="1905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1905000"/>
            <a:ext cx="66675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6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Quiz: Preguntas bíblicas sobre Salmos y Proverbios]]></a:t>
            </a:r>
          </a:p>
        </p:txBody>
      </p:sp>
      <p:sp>
        <p:nvSpPr>
          <p:cNvPr id="3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En el capítulo 108 de los Salmos, ¿qué tribu dice Dios que es la defensa de su cabez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fraí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asé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á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En el capítulo 108 de los Salmos, ¿qué tribu dice Dios que es la defensa de su cabez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fraí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asé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á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el Salmo 108:8, Efraín es mencionado como la defensa de la cabeza de Dios, lo que simboliza su papel como una de las tribus más importantes de Israel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En el capítulo 25 de Proverbios, el hombre que da falso testimonio contra su prójimo es comparado con tres armas. Una de ellas no se encuentra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pa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lech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nz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En el capítulo 25 de Proverbios, el hombre que da falso testimonio contra su prójimo es comparado con tres armas. Una de ellas no se encuentra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pa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lech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nz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Proverbios 25:18 compara al testigo falso con una espada, una maza y una flecha aguda, pero no menciona la lanza. Esto subraya el daño que las palabras falsas pueden causar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En el Salmo 41, ¿contra quién dice David que levantó su calcaña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u amigo íntim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u comandan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u hij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En el Salmo 41, ¿contra quién dice David que levantó su calcaña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u amigo íntim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u comandan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u hij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lmo 41:9 habla de la traición de un amigo cercano, un pasaje que también se relaciona con la traición de Judas a Jesús en el Nuevo Testament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En el Salmo 33 se dice que hay que alabar al Señor con cantos en un salterio de ¿cuántas cuerd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7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8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En el Salmo 33 se dice que hay que alabar al Señor con cantos en un salterio de ¿cuántas cuerd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7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8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1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lmo 33:2 menciona el uso de un salterio de 10 cuerda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En el Salmo 38, ¿por qué dice David que no hay salud en sus hues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sus prueb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su pecad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envid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En el Salmo 38, ¿por qué dice David que no hay salud en sus hues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sus prueb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or su pecad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envid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lmo 38:3 muestra el arrepentimiento de David y cómo el pecado afecta su cuerpo y alma, reflejando la carga del remordimient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Completa el salmo: 'Porque un día en tus atrios vale más que:'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 mi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El capítulo 128 de los Salmos dice que es bienaventurado el que teme al Señor y anda en sus caminos, porque su mujer será como una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gue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liv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El capítulo 128 de los Salmos dice que es bienaventurado el que teme al Señor y anda en sus caminos, porque su mujer será como una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gue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liv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lmo 128:3 describe la bendición del temor de Dios en la familia, comparando a la esposa con una vid fructífer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El capítulo 5 de Proverbios dice que las palabras de la mujer adúltera son más suaves que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ei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mi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jenj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El capítulo 5 de Proverbios dice que las palabras de la mujer adúltera son más suaves que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cei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mi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jenj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Proverbios 5:3 menciona que 'los labios de la mujer extraña destilan miel, y su boca es más suave que el aceite', lo que indica su forma seductora de hablar para atraer a los incaut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El capítulo 7 de Proverbios da varias advertencias contra las mujeres adúlteras. Al referirse a un hombre que fue seducido por sus palabras y halagos, el capítulo hace referencia a tres situaciones en las que intervienen animales. Entre estas situaciones, no hay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buey yendo al matade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conejo que va a la tramp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ciervo que corre hacia la re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El capítulo 7 de Proverbios da varias advertencias contra las mujeres adúlteras. Al referirse a un hombre que fue seducido por sus palabras y halagos, el capítulo hace referencia a tres situaciones en las que intervienen animales. Entre estas situaciones, no hay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buey yendo al matade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un conejo que va a la tramp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ciervo que corre hacia la re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Proverbios 7:21-23 compara al hombre seducido con un buey que va al matadero, un ciervo que se enreda en una red y un pájaro atrapado, pero nunca menciona un conejo en una tramp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El capítulo 85 del libro de los Salmos dice poéticamente que dos cosas se besaron. ¿Cuá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racia y verd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ley y la grac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sticia y paz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El capítulo 85 del libro de los Salmos dice poéticamente que dos cosas se besaron. ¿Cuá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racia y verd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ley y la grac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usticia y paz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lmo 85:10 dice: 'La misericordia y la verdad se encontraron; la justicia y la paz se besaron', representando la armonía perfecta entre los atributos de Di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El versículo 'Alzo mis ojos a los montes, ¿de dónde vendrá el socorro?' es el primer versículo de qué capítulo de los Salm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1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11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2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El versículo 'Alzo mis ojos a los montes, ¿de dónde vendrá el socorro?' es el primer versículo de qué capítulo de los Salm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1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11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12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lmo 121:1 inicia con esta pregunta, y el siguiente versículo responde: 'Mi socorro viene del Señor, que hizo los cielos y la tierra'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Completa el salmo: 'Porque un día en tus atrios vale más que:'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i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 mi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ste versículo se encuentra en el Salmo 84:10 y expresa la profunda devoción del salmista por la presencia de Di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Todos los siguientes pasajes se encuentran en el capítulo 23 de Proverbios, EXCEPTO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mpra la verdad y no la vendas.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me tu corazón, hijo mío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 no hay profecía, el pueblo se corrompe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Todos los siguientes pasajes se encuentran en el capítulo 23 de Proverbios, EXCEPTO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mpra la verdad y no la vendas.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me tu corazón, hijo mío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i no hay profecía, el pueblo se corrompe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versículo 'Si no hay profecía, el pueblo se corrompe' está en Proverbios 29:18, no en el capítulo 23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Todos los siguientes pasajes se encuentran en el capítulo 37 de Salmos, EXCEPTO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peré confiado en el Seño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ui joven y ahora soy viej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impío pide prestado y no paga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Todos los siguientes pasajes se encuentran en el capítulo 37 de Salmos, EXCEPTO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speré confiado en el Seño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ui joven y ahora soy viej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impío pide prestado y no paga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'Esperé confiado en el Señor' está en Salmo 40:1, mientras que los otros dos versículos sí están en el Salmo 37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Todos los siguientes pasajes pertenecen al capítulo 51 de los Salmos, EXCEPTO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rea en mí, oh Dios, un corazón puro.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cí en iniquidad y pecado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nvócame en el día de la angust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Todos los siguientes pasajes pertenecen al capítulo 51 de los Salmos, EXCEPTO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rea en mí, oh Dios, un corazón puro.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cí en iniquidad y pecado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Invócame en el día de la angust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ste versículo se encuentra en Salmo 50:15, no en el Salmo 51, que es un salmo de arrepentimient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Según el Salmo 1, ¿cómo es el árbol con el que se compara al just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lantado junto a corrientes de agu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raíces profundas en la roc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lto como los cedros del Líban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Según el Salmo 1, ¿cómo es el árbol con el que se compara al just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lantado junto a corrientes de agu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raíces profundas en la roc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lto como los cedros del Líban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Salmo 1 describe al justo como un árbol que prospera porque está plantado junto a corrientes de agua, simbolizando la bendición de Di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En Proverbios 3:5-6, se nos aconseja confiar en el Señor con todo el corazón y no apoyarnos en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uestra inteligen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uestra riquez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uestra fuerz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En Proverbios 3:5-6, se nos aconseja confiar en el Señor con todo el corazón y no apoyarnos en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Nuestra inteligen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uestra riquez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uestra fuerz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ste pasaje enseña a depender de Dios en lugar de confiar únicamente en nuestra propia sabiduría o entendimient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Según el capítulo 18 de los Proverbios, responder antes de escuchar es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eced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nsensatez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ergüenz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Según el Salmo 23, ¿qué rebosa en la mesa que Dios prepa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ei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cop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n y vin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Según el Salmo 23, ¿qué rebosa en la mesa que Dios prepa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ei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cop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n y vin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este versículo, la copa que rebosa simboliza la abundancia de bendiciones y la provisión de Dios para su puebl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Según el capítulo 18 de los Proverbios, responder antes de escuchar es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eced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nsensatez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Vergüenz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Proverbios 18:13 advierte contra la prisa en responder sin escuchar primero. 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Según el capítulo 21 de Proverbios, es mejor que vivir con una mujer pendenciera e iracunda es vivir en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 una tierra desier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 una montañ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 una cuev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Según el capítulo 21 de Proverbios, es mejor que vivir con una mujer pendenciera e iracunda es vivir en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n una tierra desier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 una montañ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 una cuev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Proverbios 21:19 destaca la importancia de la paz en el hogar. Prefiere una vida solitaria en un lugar inhóspito antes que convivir con una persona conflictiv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En qué Salmo encontramos los siguientes versículos: 'Porque el celo de tu casa me ha consumido, y las injurias de los que te injurian caen sobre mí' y 'Porque como alimento me han dado hiel, y en mi sed me han dado a beber vinagre'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53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6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En qué Salmo encontramos los siguientes versículos: 'Porque el celo de tu casa me ha consumido, y las injurias de los que te injurian caen sobre mí' y 'Porque como alimento me han dado hiel, y en mi sed me han dado a beber vinagre'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53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6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Salmo 69:9,21 es un salmo mesiánico que profetiza sobre el sufrimiento de Crist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2025-05-09T07:27:06Z</dcterms:created>
  <dcterms:modified xsi:type="dcterms:W3CDTF">2025-05-09T07:27:06Z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