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503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Salmos y Proverbi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l Salmo 108:8, Efraín es mencionado como la defensa de la cabeza de Dios, lo que simboliza su papel como una de las tribus más importantes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5:18 compara al testigo falso con una espada, una maza y una flecha aguda, pero no menciona la lanza. Esto subraya el daño que las palabras falsas pueden caus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41:9 habla de la traición de un amigo cercano, un pasaje que también se relaciona con la traición de Judas a Jesús en el Nuevo Testam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3:2 menciona el uso de un salterio de 10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8:3 muestra el arrepentimiento de David y cómo el pecado afecta su cuerpo y alma, reflejando la carga del remor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8:3 describe la bendición del temor de Dios en la familia, comparando a la esposa con una vid fructíf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5:3 menciona que 'los labios de la mujer extraña destilan miel, y su boca es más suave que el aceite', lo que indica su forma seductora de hablar para atraer a los incau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7:21-23 compara al hombre seducido con un buey que va al matadero, un ciervo que se enreda en una red y un pájaro atrapado, pero nunca menciona un conejo en una tram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85:10 dice: 'La misericordia y la verdad se encontraron; la justicia y la paz se besaron', representando la armonía perfecta entre los atribut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1:1 inicia con esta pregunta, y el siguiente versículo responde: 'Mi socorro viene del Señor, que hizo los cielos y la tierra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el Salmo 84:10 y expresa la profunda devoción del salmista por la presenc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versículo 'Si no hay profecía, el pueblo se corrompe' está en Proverbios 29:18, no en el capítulo 2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'Esperé confiado en el Señor' está en Salmo 40:1, mientras que los otros dos versículos sí están en el Salmo 3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Salmo 50:15, no en el Salmo 51, que es un salmo de arrepent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 describe al justo como un árbol que prospera porque está plantado junto a corrientes de agua, simbolizando la bendició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pasaje enseña a depender de Dios en lugar de confiar únicamente en nuestra propia sabiduría o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ste versículo, la copa que rebosa simboliza la abundancia de bendiciones y la provisión de Dios para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8:13 advierte contra la prisa en responder sin escuchar primero. 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1:19 destaca la importancia de la paz en el hogar. Prefiere una vida solitaria en un lugar inhóspito antes que convivir con una persona conflicti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69:9,21 es un salmo mesiánico que profetiza sobre el sufrimiento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2026-03-26T01:00:38Z</dcterms:created>
  <dcterms:modified xsi:type="dcterms:W3CDTF">2026-03-26T01:00:38Z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