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</p:sldIdLst>
  <p:sldSz cx="9144000" cy="5143500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presProps" Target="presProps.xml"/>
  <Relationship Id="rId55" Type="http://schemas.openxmlformats.org/officeDocument/2006/relationships/viewProps" Target="viewProps.xml"/>
  <Relationship Id="rId5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40142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1905000"/>
          <a:ext cx="7143750" cy="5238750"/>
          <a:chOff x="476250" y="1905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1905000"/>
            <a:ext cx="6667500" cy="1905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Quiz: Preguntas sobre los milagros de Jesú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5: ¿La sombra de quien podía curar a los enfermos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Santiago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Pablo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Juan]]></a:t>
            </a:r>
          </a:p>
        </p:txBody>
      </p:sp>
      <p:sp>
        <p:nvSpPr>
          <p:cNvPr id="6" name=""/>
          <p:cNvSpPr txBox="1"/>
          <p:nvPr/>
        </p:nvSpPr>
        <p:spPr>
          <a:xfrm>
            <a:off x="952500" y="3619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Pedro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5: ¿La sombra de quien podía curar a los enfermos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Santiago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Pablo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Juan]]></a:t>
            </a:r>
          </a:p>
        </p:txBody>
      </p:sp>
      <p:sp>
        <p:nvSpPr>
          <p:cNvPr id="6" name=""/>
          <p:cNvSpPr txBox="1"/>
          <p:nvPr/>
        </p:nvSpPr>
        <p:spPr>
          <a:xfrm>
            <a:off x="952500" y="3619500"/>
            <a:ext cx="5715000" cy="381000"/>
          </a:xfrm>
          <a:prstGeom prst="rect">
            <a:avLst/>
          </a:prstGeom>
          <a:solidFill>
            <a:srgbClr val="85B173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800" spc="0" u="none" cap="none">
                <a:solidFill>
                  <a:srgbClr val="008000">
                    <a:alpha val="100000"/>
                  </a:srgbClr>
                </a:solidFill>
                <a:latin typeface="Calibri"/>
              </a:rPr>
              <a:t><![CDATA[Pedro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000500"/>
            <a:ext cx="6667500" cy="952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Explicación: Hechos 5:15]]></a:t>
            </a:r>
          </a:p>
        </p:txBody>
      </p:sp>
      <p:sp>
        <p:nvSpPr>
          <p:cNvPr id="8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6: ¿De qué enfermedad Jesús sanó a un hombre después de 38 años de dolor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Espíritu inmundo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Ceguera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Lepra]]></a:t>
            </a:r>
          </a:p>
        </p:txBody>
      </p:sp>
      <p:sp>
        <p:nvSpPr>
          <p:cNvPr id="6" name=""/>
          <p:cNvSpPr txBox="1"/>
          <p:nvPr/>
        </p:nvSpPr>
        <p:spPr>
          <a:xfrm>
            <a:off x="952500" y="3619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Parálisis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6: ¿De qué enfermedad Jesús sanó a un hombre después de 38 años de dolor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Espíritu inmundo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Ceguera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Lepra]]></a:t>
            </a:r>
          </a:p>
        </p:txBody>
      </p:sp>
      <p:sp>
        <p:nvSpPr>
          <p:cNvPr id="6" name=""/>
          <p:cNvSpPr txBox="1"/>
          <p:nvPr/>
        </p:nvSpPr>
        <p:spPr>
          <a:xfrm>
            <a:off x="952500" y="3619500"/>
            <a:ext cx="5715000" cy="381000"/>
          </a:xfrm>
          <a:prstGeom prst="rect">
            <a:avLst/>
          </a:prstGeom>
          <a:solidFill>
            <a:srgbClr val="85B173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800" spc="0" u="none" cap="none">
                <a:solidFill>
                  <a:srgbClr val="008000">
                    <a:alpha val="100000"/>
                  </a:srgbClr>
                </a:solidFill>
                <a:latin typeface="Calibri"/>
              </a:rPr>
              <a:t><![CDATA[Parálisis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000500"/>
            <a:ext cx="6667500" cy="952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Explicación: Juan 5:5-9]]></a:t>
            </a:r>
          </a:p>
        </p:txBody>
      </p:sp>
      <p:sp>
        <p:nvSpPr>
          <p:cNvPr id="8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7: ¿Cuántas veces las aguas se abrieron para que los israelitas pasaran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2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4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3]]></a:t>
            </a:r>
          </a:p>
        </p:txBody>
      </p:sp>
      <p:sp>
        <p:nvSpPr>
          <p:cNvPr id="6" name=""/>
          <p:cNvSpPr txBox="1"/>
          <p:nvPr/>
        </p:nvSpPr>
        <p:spPr>
          <a:xfrm>
            <a:off x="952500" y="3619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1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7: ¿Cuántas veces las aguas se abrieron para que los israelitas pasaran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85B173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800" spc="0" u="none" cap="none">
                <a:solidFill>
                  <a:srgbClr val="008000">
                    <a:alpha val="100000"/>
                  </a:srgbClr>
                </a:solidFill>
                <a:latin typeface="Calibri"/>
              </a:rPr>
              <a:t><![CDATA[2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4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3]]></a:t>
            </a:r>
          </a:p>
        </p:txBody>
      </p:sp>
      <p:sp>
        <p:nvSpPr>
          <p:cNvPr id="6" name=""/>
          <p:cNvSpPr txBox="1"/>
          <p:nvPr/>
        </p:nvSpPr>
        <p:spPr>
          <a:xfrm>
            <a:off x="952500" y="3619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1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000500"/>
            <a:ext cx="6667500" cy="952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Explicación: Éxodo 14:21-22, Josué 3:14-17]]></a:t>
            </a:r>
          </a:p>
        </p:txBody>
      </p:sp>
      <p:sp>
        <p:nvSpPr>
          <p:cNvPr id="8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8: ¿Qué rey fue consumido por gusanos después de haber hecho un discurso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Baruc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Belsasar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Herodes]]></a:t>
            </a:r>
          </a:p>
        </p:txBody>
      </p:sp>
      <p:sp>
        <p:nvSpPr>
          <p:cNvPr id="6" name=""/>
          <p:cNvSpPr txBox="1"/>
          <p:nvPr/>
        </p:nvSpPr>
        <p:spPr>
          <a:xfrm>
            <a:off x="952500" y="3619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Nabucodonosor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8: ¿Qué rey fue consumido por gusanos después de haber hecho un discurso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Baruc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Belsasar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85B173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800" spc="0" u="none" cap="none">
                <a:solidFill>
                  <a:srgbClr val="008000">
                    <a:alpha val="100000"/>
                  </a:srgbClr>
                </a:solidFill>
                <a:latin typeface="Calibri"/>
              </a:rPr>
              <a:t><![CDATA[Herodes]]></a:t>
            </a:r>
          </a:p>
        </p:txBody>
      </p:sp>
      <p:sp>
        <p:nvSpPr>
          <p:cNvPr id="6" name=""/>
          <p:cNvSpPr txBox="1"/>
          <p:nvPr/>
        </p:nvSpPr>
        <p:spPr>
          <a:xfrm>
            <a:off x="952500" y="3619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Nabucodonosor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000500"/>
            <a:ext cx="6667500" cy="952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Explicación: Hechos 12:21-23]]></a:t>
            </a:r>
          </a:p>
        </p:txBody>
      </p:sp>
      <p:sp>
        <p:nvSpPr>
          <p:cNvPr id="8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9: ¿Qué personas anduvieron sobre el mar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Juan y Pedro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Jesús y Pedro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Jesús y Juan]]></a:t>
            </a:r>
          </a:p>
        </p:txBody>
      </p:sp>
      <p:sp>
        <p:nvSpPr>
          <p:cNvPr id="6" name=""/>
          <p:cNvSpPr txBox="1"/>
          <p:nvPr/>
        </p:nvSpPr>
        <p:spPr>
          <a:xfrm>
            <a:off x="952500" y="3619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Pablo y Juan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9: ¿Qué personas anduvieron sobre el mar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Juan y Pedro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85B173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800" spc="0" u="none" cap="none">
                <a:solidFill>
                  <a:srgbClr val="008000">
                    <a:alpha val="100000"/>
                  </a:srgbClr>
                </a:solidFill>
                <a:latin typeface="Calibri"/>
              </a:rPr>
              <a:t><![CDATA[Jesús y Pedro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Jesús y Juan]]></a:t>
            </a:r>
          </a:p>
        </p:txBody>
      </p:sp>
      <p:sp>
        <p:nvSpPr>
          <p:cNvPr id="6" name=""/>
          <p:cNvSpPr txBox="1"/>
          <p:nvPr/>
        </p:nvSpPr>
        <p:spPr>
          <a:xfrm>
            <a:off x="952500" y="3619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Pablo y Juan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000500"/>
            <a:ext cx="6667500" cy="952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Explicación: Mateo 14:28-31]]></a:t>
            </a:r>
          </a:p>
        </p:txBody>
      </p:sp>
      <p:sp>
        <p:nvSpPr>
          <p:cNvPr id="8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1: Según los Evangelios, ¿a cuántas personas Jesús resucitó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5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4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3]]></a:t>
            </a:r>
          </a:p>
        </p:txBody>
      </p:sp>
      <p:sp>
        <p:nvSpPr>
          <p:cNvPr id="6" name=""/>
          <p:cNvSpPr txBox="1"/>
          <p:nvPr/>
        </p:nvSpPr>
        <p:spPr>
          <a:xfrm>
            <a:off x="952500" y="3619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2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10: ¿Quién fue resucitada por Pedro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Tabita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Dina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Orfa]]></a:t>
            </a:r>
          </a:p>
        </p:txBody>
      </p:sp>
      <p:sp>
        <p:nvSpPr>
          <p:cNvPr id="6" name=""/>
          <p:cNvSpPr txBox="1"/>
          <p:nvPr/>
        </p:nvSpPr>
        <p:spPr>
          <a:xfrm>
            <a:off x="952500" y="3619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Atalia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10: ¿Quién fue resucitada por Pedro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85B173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800" spc="0" u="none" cap="none">
                <a:solidFill>
                  <a:srgbClr val="008000">
                    <a:alpha val="100000"/>
                  </a:srgbClr>
                </a:solidFill>
                <a:latin typeface="Calibri"/>
              </a:rPr>
              <a:t><![CDATA[Tabita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Dina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Orfa]]></a:t>
            </a:r>
          </a:p>
        </p:txBody>
      </p:sp>
      <p:sp>
        <p:nvSpPr>
          <p:cNvPr id="6" name=""/>
          <p:cNvSpPr txBox="1"/>
          <p:nvPr/>
        </p:nvSpPr>
        <p:spPr>
          <a:xfrm>
            <a:off x="952500" y="3619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Atalia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000500"/>
            <a:ext cx="6667500" cy="952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Explicación: Hechos 9:36-41]]></a:t>
            </a:r>
          </a:p>
        </p:txBody>
      </p:sp>
      <p:sp>
        <p:nvSpPr>
          <p:cNvPr id="8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11: ¿Cuántas veces Moisés hirió la roca para conseguir agua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5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3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4]]></a:t>
            </a:r>
          </a:p>
        </p:txBody>
      </p:sp>
      <p:sp>
        <p:nvSpPr>
          <p:cNvPr id="6" name=""/>
          <p:cNvSpPr txBox="1"/>
          <p:nvPr/>
        </p:nvSpPr>
        <p:spPr>
          <a:xfrm>
            <a:off x="952500" y="3619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2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11: ¿Cuántas veces Moisés hirió la roca para conseguir agua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5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3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4]]></a:t>
            </a:r>
          </a:p>
        </p:txBody>
      </p:sp>
      <p:sp>
        <p:nvSpPr>
          <p:cNvPr id="6" name=""/>
          <p:cNvSpPr txBox="1"/>
          <p:nvPr/>
        </p:nvSpPr>
        <p:spPr>
          <a:xfrm>
            <a:off x="952500" y="3619500"/>
            <a:ext cx="5715000" cy="381000"/>
          </a:xfrm>
          <a:prstGeom prst="rect">
            <a:avLst/>
          </a:prstGeom>
          <a:solidFill>
            <a:srgbClr val="85B173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800" spc="0" u="none" cap="none">
                <a:solidFill>
                  <a:srgbClr val="008000">
                    <a:alpha val="100000"/>
                  </a:srgbClr>
                </a:solidFill>
                <a:latin typeface="Calibri"/>
              </a:rPr>
              <a:t><![CDATA[2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000500"/>
            <a:ext cx="6667500" cy="952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Explicación: Éxodo 17:6, Números 20:11]]></a:t>
            </a:r>
          </a:p>
        </p:txBody>
      </p:sp>
      <p:sp>
        <p:nvSpPr>
          <p:cNvPr id="8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12: ¿Cuántas personas en la Biblia fueron resucitadas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10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22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6]]></a:t>
            </a:r>
          </a:p>
        </p:txBody>
      </p:sp>
      <p:sp>
        <p:nvSpPr>
          <p:cNvPr id="6" name=""/>
          <p:cNvSpPr txBox="1"/>
          <p:nvPr/>
        </p:nvSpPr>
        <p:spPr>
          <a:xfrm>
            <a:off x="952500" y="3619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18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12: ¿Cuántas personas en la Biblia fueron resucitadas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85B173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800" spc="0" u="none" cap="none">
                <a:solidFill>
                  <a:srgbClr val="008000">
                    <a:alpha val="100000"/>
                  </a:srgbClr>
                </a:solidFill>
                <a:latin typeface="Calibri"/>
              </a:rPr>
              <a:t><![CDATA[10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22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6]]></a:t>
            </a:r>
          </a:p>
        </p:txBody>
      </p:sp>
      <p:sp>
        <p:nvSpPr>
          <p:cNvPr id="6" name=""/>
          <p:cNvSpPr txBox="1"/>
          <p:nvPr/>
        </p:nvSpPr>
        <p:spPr>
          <a:xfrm>
            <a:off x="952500" y="3619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18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000500"/>
            <a:ext cx="6667500" cy="952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Explicación: 1 Reyes 17:22, 2 Reyes 4:35, 2 Reyes 13:21, Lucas 7:14-15, Lucas 8:52-55, Juan 11:43-44, Mateo 27:52-53, Hechos 9:40, Hechos 20:9-10]]></a:t>
            </a:r>
          </a:p>
        </p:txBody>
      </p:sp>
      <p:sp>
        <p:nvSpPr>
          <p:cNvPr id="8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13: ¿Cuántas veces Jesús calmó la tempestad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3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2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1]]></a:t>
            </a:r>
          </a:p>
        </p:txBody>
      </p:sp>
      <p:sp>
        <p:nvSpPr>
          <p:cNvPr id="6" name=""/>
          <p:cNvSpPr txBox="1"/>
          <p:nvPr/>
        </p:nvSpPr>
        <p:spPr>
          <a:xfrm>
            <a:off x="952500" y="3619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Ninguna de las anteriores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13: ¿Cuántas veces Jesús calmó la tempestad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3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85B173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800" spc="0" u="none" cap="none">
                <a:solidFill>
                  <a:srgbClr val="008000">
                    <a:alpha val="100000"/>
                  </a:srgbClr>
                </a:solidFill>
                <a:latin typeface="Calibri"/>
              </a:rPr>
              <a:t><![CDATA[2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1]]></a:t>
            </a:r>
          </a:p>
        </p:txBody>
      </p:sp>
      <p:sp>
        <p:nvSpPr>
          <p:cNvPr id="6" name=""/>
          <p:cNvSpPr txBox="1"/>
          <p:nvPr/>
        </p:nvSpPr>
        <p:spPr>
          <a:xfrm>
            <a:off x="952500" y="3619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Ninguna de las anteriores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000500"/>
            <a:ext cx="6667500" cy="952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Explicación: Mateo 8:23-27, Mateo 14:32]]></a:t>
            </a:r>
          </a:p>
        </p:txBody>
      </p:sp>
      <p:sp>
        <p:nvSpPr>
          <p:cNvPr id="8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14: ¿Qué profeta de Dios fue alimentado por aves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Eliseo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Isaías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Juan Bautista]]></a:t>
            </a:r>
          </a:p>
        </p:txBody>
      </p:sp>
      <p:sp>
        <p:nvSpPr>
          <p:cNvPr id="6" name=""/>
          <p:cNvSpPr txBox="1"/>
          <p:nvPr/>
        </p:nvSpPr>
        <p:spPr>
          <a:xfrm>
            <a:off x="952500" y="3619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Elías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14: ¿Qué profeta de Dios fue alimentado por aves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Eliseo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Isaías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Juan Bautista]]></a:t>
            </a:r>
          </a:p>
        </p:txBody>
      </p:sp>
      <p:sp>
        <p:nvSpPr>
          <p:cNvPr id="6" name=""/>
          <p:cNvSpPr txBox="1"/>
          <p:nvPr/>
        </p:nvSpPr>
        <p:spPr>
          <a:xfrm>
            <a:off x="952500" y="3619500"/>
            <a:ext cx="5715000" cy="381000"/>
          </a:xfrm>
          <a:prstGeom prst="rect">
            <a:avLst/>
          </a:prstGeom>
          <a:solidFill>
            <a:srgbClr val="85B173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800" spc="0" u="none" cap="none">
                <a:solidFill>
                  <a:srgbClr val="008000">
                    <a:alpha val="100000"/>
                  </a:srgbClr>
                </a:solidFill>
                <a:latin typeface="Calibri"/>
              </a:rPr>
              <a:t><![CDATA[Elías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000500"/>
            <a:ext cx="6667500" cy="952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Explicación: 1 Reyes 17:4-6]]></a:t>
            </a:r>
          </a:p>
        </p:txBody>
      </p:sp>
      <p:sp>
        <p:nvSpPr>
          <p:cNvPr id="8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1: Según los Evangelios, ¿a cuántas personas Jesús resucitó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5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4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85B173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800" spc="0" u="none" cap="none">
                <a:solidFill>
                  <a:srgbClr val="008000">
                    <a:alpha val="100000"/>
                  </a:srgbClr>
                </a:solidFill>
                <a:latin typeface="Calibri"/>
              </a:rPr>
              <a:t><![CDATA[3]]></a:t>
            </a:r>
          </a:p>
        </p:txBody>
      </p:sp>
      <p:sp>
        <p:nvSpPr>
          <p:cNvPr id="6" name=""/>
          <p:cNvSpPr txBox="1"/>
          <p:nvPr/>
        </p:nvSpPr>
        <p:spPr>
          <a:xfrm>
            <a:off x="952500" y="3619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2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000500"/>
            <a:ext cx="6667500" cy="952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Explicación: Lucas 7:11-15, Marcos 5:35-42, Juan 11:43-44]]></a:t>
            </a:r>
          </a:p>
        </p:txBody>
      </p:sp>
      <p:sp>
        <p:nvSpPr>
          <p:cNvPr id="8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15: ¿Quién habló con un asno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Balac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Un Ángel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Balaam]]></a:t>
            </a:r>
          </a:p>
        </p:txBody>
      </p:sp>
      <p:sp>
        <p:nvSpPr>
          <p:cNvPr id="6" name=""/>
          <p:cNvSpPr txBox="1"/>
          <p:nvPr/>
        </p:nvSpPr>
        <p:spPr>
          <a:xfrm>
            <a:off x="952500" y="3619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Dios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15: ¿Quién habló con un asno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Balac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Un Ángel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85B173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800" spc="0" u="none" cap="none">
                <a:solidFill>
                  <a:srgbClr val="008000">
                    <a:alpha val="100000"/>
                  </a:srgbClr>
                </a:solidFill>
                <a:latin typeface="Calibri"/>
              </a:rPr>
              <a:t><![CDATA[Balaam]]></a:t>
            </a:r>
          </a:p>
        </p:txBody>
      </p:sp>
      <p:sp>
        <p:nvSpPr>
          <p:cNvPr id="6" name=""/>
          <p:cNvSpPr txBox="1"/>
          <p:nvPr/>
        </p:nvSpPr>
        <p:spPr>
          <a:xfrm>
            <a:off x="952500" y="3619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Dios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000500"/>
            <a:ext cx="6667500" cy="952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Explicación: Números 22:28-30]]></a:t>
            </a:r>
          </a:p>
        </p:txBody>
      </p:sp>
      <p:sp>
        <p:nvSpPr>
          <p:cNvPr id="8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16: ¿Cuántas tinajas de agua Jesús transformó en vino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12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6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10]]></a:t>
            </a:r>
          </a:p>
        </p:txBody>
      </p:sp>
      <p:sp>
        <p:nvSpPr>
          <p:cNvPr id="6" name=""/>
          <p:cNvSpPr txBox="1"/>
          <p:nvPr/>
        </p:nvSpPr>
        <p:spPr>
          <a:xfrm>
            <a:off x="952500" y="3619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7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16: ¿Cuántas tinajas de agua Jesús transformó en vino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12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85B173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800" spc="0" u="none" cap="none">
                <a:solidFill>
                  <a:srgbClr val="008000">
                    <a:alpha val="100000"/>
                  </a:srgbClr>
                </a:solidFill>
                <a:latin typeface="Calibri"/>
              </a:rPr>
              <a:t><![CDATA[6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10]]></a:t>
            </a:r>
          </a:p>
        </p:txBody>
      </p:sp>
      <p:sp>
        <p:nvSpPr>
          <p:cNvPr id="6" name=""/>
          <p:cNvSpPr txBox="1"/>
          <p:nvPr/>
        </p:nvSpPr>
        <p:spPr>
          <a:xfrm>
            <a:off x="952500" y="3619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7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000500"/>
            <a:ext cx="6667500" cy="952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Explicación: Juan 2:6-9]]></a:t>
            </a:r>
          </a:p>
        </p:txBody>
      </p:sp>
      <p:sp>
        <p:nvSpPr>
          <p:cNvPr id="8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17: ¿Qué profeta fue llevado al cielo en un carro de fuego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Eliseo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Enoc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Elías]]></a:t>
            </a:r>
          </a:p>
        </p:txBody>
      </p:sp>
      <p:sp>
        <p:nvSpPr>
          <p:cNvPr id="6" name=""/>
          <p:cNvSpPr txBox="1"/>
          <p:nvPr/>
        </p:nvSpPr>
        <p:spPr>
          <a:xfrm>
            <a:off x="952500" y="3619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Moisés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17: ¿Qué profeta fue llevado al cielo en un carro de fuego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Eliseo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Enoc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85B173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800" spc="0" u="none" cap="none">
                <a:solidFill>
                  <a:srgbClr val="008000">
                    <a:alpha val="100000"/>
                  </a:srgbClr>
                </a:solidFill>
                <a:latin typeface="Calibri"/>
              </a:rPr>
              <a:t><![CDATA[Elías]]></a:t>
            </a:r>
          </a:p>
        </p:txBody>
      </p:sp>
      <p:sp>
        <p:nvSpPr>
          <p:cNvPr id="6" name=""/>
          <p:cNvSpPr txBox="1"/>
          <p:nvPr/>
        </p:nvSpPr>
        <p:spPr>
          <a:xfrm>
            <a:off x="952500" y="3619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Moisés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000500"/>
            <a:ext cx="6667500" cy="952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Explicación: 2 Reyes 2:11]]></a:t>
            </a:r>
          </a:p>
        </p:txBody>
      </p:sp>
      <p:sp>
        <p:nvSpPr>
          <p:cNvPr id="8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18: ¿Quién oró para que uno de los apóstoles recobrara la vista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Ananía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Felipe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Eneas]]></a:t>
            </a:r>
          </a:p>
        </p:txBody>
      </p:sp>
      <p:sp>
        <p:nvSpPr>
          <p:cNvPr id="6" name=""/>
          <p:cNvSpPr txBox="1"/>
          <p:nvPr/>
        </p:nvSpPr>
        <p:spPr>
          <a:xfrm>
            <a:off x="952500" y="3619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Bernabé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18: ¿Quién oró para que uno de los apóstoles recobrara la vista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85B173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800" spc="0" u="none" cap="none">
                <a:solidFill>
                  <a:srgbClr val="008000">
                    <a:alpha val="100000"/>
                  </a:srgbClr>
                </a:solidFill>
                <a:latin typeface="Calibri"/>
              </a:rPr>
              <a:t><![CDATA[Ananía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Felipe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Eneas]]></a:t>
            </a:r>
          </a:p>
        </p:txBody>
      </p:sp>
      <p:sp>
        <p:nvSpPr>
          <p:cNvPr id="6" name=""/>
          <p:cNvSpPr txBox="1"/>
          <p:nvPr/>
        </p:nvSpPr>
        <p:spPr>
          <a:xfrm>
            <a:off x="952500" y="3619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Bernabé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000500"/>
            <a:ext cx="6667500" cy="952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Explicación: Hechos 9:17-18]]></a:t>
            </a:r>
          </a:p>
        </p:txBody>
      </p:sp>
      <p:sp>
        <p:nvSpPr>
          <p:cNvPr id="8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19: ¿Para qué se escribieron los milagros de Jesús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Para que lo adoremo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Para que creamos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Para no ser olvidados]]></a:t>
            </a:r>
          </a:p>
        </p:txBody>
      </p:sp>
      <p:sp>
        <p:nvSpPr>
          <p:cNvPr id="6" name=""/>
          <p:cNvSpPr txBox="1"/>
          <p:nvPr/>
        </p:nvSpPr>
        <p:spPr>
          <a:xfrm>
            <a:off x="952500" y="3619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Para mostrar Su poder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19: ¿Para qué se escribieron los milagros de Jesús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Para que lo adoremo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85B173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800" spc="0" u="none" cap="none">
                <a:solidFill>
                  <a:srgbClr val="008000">
                    <a:alpha val="100000"/>
                  </a:srgbClr>
                </a:solidFill>
                <a:latin typeface="Calibri"/>
              </a:rPr>
              <a:t><![CDATA[Para que creamos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Para no ser olvidados]]></a:t>
            </a:r>
          </a:p>
        </p:txBody>
      </p:sp>
      <p:sp>
        <p:nvSpPr>
          <p:cNvPr id="6" name=""/>
          <p:cNvSpPr txBox="1"/>
          <p:nvPr/>
        </p:nvSpPr>
        <p:spPr>
          <a:xfrm>
            <a:off x="952500" y="3619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Para mostrar Su poder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000500"/>
            <a:ext cx="6667500" cy="952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Explicación: Juan 20:30-31]]></a:t>
            </a:r>
          </a:p>
        </p:txBody>
      </p:sp>
      <p:sp>
        <p:nvSpPr>
          <p:cNvPr id="8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2: ¿Cuando fue que una zarza se quemó y no se consumió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Llamamiento de Moisé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Llamamiento de Abraham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Llamamiento de Ezequiel]]></a:t>
            </a:r>
          </a:p>
        </p:txBody>
      </p:sp>
      <p:sp>
        <p:nvSpPr>
          <p:cNvPr id="6" name=""/>
          <p:cNvSpPr txBox="1"/>
          <p:nvPr/>
        </p:nvSpPr>
        <p:spPr>
          <a:xfrm>
            <a:off x="952500" y="3619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Llamamiento de Josué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20: ¿Qué general fue curado de la lepra con un tratamiento natural muy simple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Natán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Gedeón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Cornelio]]></a:t>
            </a:r>
          </a:p>
        </p:txBody>
      </p:sp>
      <p:sp>
        <p:nvSpPr>
          <p:cNvPr id="6" name=""/>
          <p:cNvSpPr txBox="1"/>
          <p:nvPr/>
        </p:nvSpPr>
        <p:spPr>
          <a:xfrm>
            <a:off x="952500" y="3619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Naamán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20: ¿Qué general fue curado de la lepra con un tratamiento natural muy simple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Natán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Gedeón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Cornelio]]></a:t>
            </a:r>
          </a:p>
        </p:txBody>
      </p:sp>
      <p:sp>
        <p:nvSpPr>
          <p:cNvPr id="6" name=""/>
          <p:cNvSpPr txBox="1"/>
          <p:nvPr/>
        </p:nvSpPr>
        <p:spPr>
          <a:xfrm>
            <a:off x="952500" y="3619500"/>
            <a:ext cx="5715000" cy="381000"/>
          </a:xfrm>
          <a:prstGeom prst="rect">
            <a:avLst/>
          </a:prstGeom>
          <a:solidFill>
            <a:srgbClr val="85B173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800" spc="0" u="none" cap="none">
                <a:solidFill>
                  <a:srgbClr val="008000">
                    <a:alpha val="100000"/>
                  </a:srgbClr>
                </a:solidFill>
                <a:latin typeface="Calibri"/>
              </a:rPr>
              <a:t><![CDATA[Naamán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000500"/>
            <a:ext cx="6667500" cy="952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Explicación: 2 Reyes 5:10-14]]></a:t>
            </a:r>
          </a:p>
        </p:txBody>
      </p:sp>
      <p:sp>
        <p:nvSpPr>
          <p:cNvPr id="8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21: ¿A través de quién fue herido un ejército de ceguera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Abraham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David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Eliseo]]></a:t>
            </a:r>
          </a:p>
        </p:txBody>
      </p:sp>
      <p:sp>
        <p:nvSpPr>
          <p:cNvPr id="6" name=""/>
          <p:cNvSpPr txBox="1"/>
          <p:nvPr/>
        </p:nvSpPr>
        <p:spPr>
          <a:xfrm>
            <a:off x="952500" y="3619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Lot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21: ¿A través de quién fue herido un ejército de ceguera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Abraham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David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85B173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800" spc="0" u="none" cap="none">
                <a:solidFill>
                  <a:srgbClr val="008000">
                    <a:alpha val="100000"/>
                  </a:srgbClr>
                </a:solidFill>
                <a:latin typeface="Calibri"/>
              </a:rPr>
              <a:t><![CDATA[Eliseo]]></a:t>
            </a:r>
          </a:p>
        </p:txBody>
      </p:sp>
      <p:sp>
        <p:nvSpPr>
          <p:cNvPr id="6" name=""/>
          <p:cNvSpPr txBox="1"/>
          <p:nvPr/>
        </p:nvSpPr>
        <p:spPr>
          <a:xfrm>
            <a:off x="952500" y="3619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Lot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000500"/>
            <a:ext cx="6667500" cy="952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Explicación: 2 Reyes 6:18]]></a:t>
            </a:r>
          </a:p>
        </p:txBody>
      </p:sp>
      <p:sp>
        <p:nvSpPr>
          <p:cNvPr id="8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22: ¿Qué milagro ayudó a una mujer a pagar sus deudas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Aumento del aceite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Aumento de la cebada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Aumento de la harina]]></a:t>
            </a:r>
          </a:p>
        </p:txBody>
      </p:sp>
      <p:sp>
        <p:nvSpPr>
          <p:cNvPr id="6" name=""/>
          <p:cNvSpPr txBox="1"/>
          <p:nvPr/>
        </p:nvSpPr>
        <p:spPr>
          <a:xfrm>
            <a:off x="952500" y="3619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Aumento de trigo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22: ¿Qué milagro ayudó a una mujer a pagar sus deudas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85B173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800" spc="0" u="none" cap="none">
                <a:solidFill>
                  <a:srgbClr val="008000">
                    <a:alpha val="100000"/>
                  </a:srgbClr>
                </a:solidFill>
                <a:latin typeface="Calibri"/>
              </a:rPr>
              <a:t><![CDATA[Aumento del aceite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Aumento de la cebada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Aumento de la harina]]></a:t>
            </a:r>
          </a:p>
        </p:txBody>
      </p:sp>
      <p:sp>
        <p:nvSpPr>
          <p:cNvPr id="6" name=""/>
          <p:cNvSpPr txBox="1"/>
          <p:nvPr/>
        </p:nvSpPr>
        <p:spPr>
          <a:xfrm>
            <a:off x="952500" y="3619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Aumento de trigo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000500"/>
            <a:ext cx="6667500" cy="952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Explicación: 2 Reyes 4:1-7]]></a:t>
            </a:r>
          </a:p>
        </p:txBody>
      </p:sp>
      <p:sp>
        <p:nvSpPr>
          <p:cNvPr id="8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23: ¿Quién hizo flotar un hacha en el agua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Moisé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Elías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Josué]]></a:t>
            </a:r>
          </a:p>
        </p:txBody>
      </p:sp>
      <p:sp>
        <p:nvSpPr>
          <p:cNvPr id="6" name=""/>
          <p:cNvSpPr txBox="1"/>
          <p:nvPr/>
        </p:nvSpPr>
        <p:spPr>
          <a:xfrm>
            <a:off x="952500" y="3619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Eliseo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23: ¿Quién hizo flotar un hacha en el agua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Moisé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Elías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Josué]]></a:t>
            </a:r>
          </a:p>
        </p:txBody>
      </p:sp>
      <p:sp>
        <p:nvSpPr>
          <p:cNvPr id="6" name=""/>
          <p:cNvSpPr txBox="1"/>
          <p:nvPr/>
        </p:nvSpPr>
        <p:spPr>
          <a:xfrm>
            <a:off x="952500" y="3619500"/>
            <a:ext cx="5715000" cy="381000"/>
          </a:xfrm>
          <a:prstGeom prst="rect">
            <a:avLst/>
          </a:prstGeom>
          <a:solidFill>
            <a:srgbClr val="85B173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800" spc="0" u="none" cap="none">
                <a:solidFill>
                  <a:srgbClr val="008000">
                    <a:alpha val="100000"/>
                  </a:srgbClr>
                </a:solidFill>
                <a:latin typeface="Calibri"/>
              </a:rPr>
              <a:t><![CDATA[Eliseo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000500"/>
            <a:ext cx="6667500" cy="952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Explicación: 2 Reyes 6:5-7]]></a:t>
            </a:r>
          </a:p>
        </p:txBody>
      </p:sp>
      <p:sp>
        <p:nvSpPr>
          <p:cNvPr id="8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24: ¿Quién expulsó al demonio de una joven adivinadora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Jesú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Pablo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Pedro]]></a:t>
            </a:r>
          </a:p>
        </p:txBody>
      </p:sp>
      <p:sp>
        <p:nvSpPr>
          <p:cNvPr id="6" name=""/>
          <p:cNvSpPr txBox="1"/>
          <p:nvPr/>
        </p:nvSpPr>
        <p:spPr>
          <a:xfrm>
            <a:off x="952500" y="3619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Juan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24: ¿Quién expulsó al demonio de una joven adivinadora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Jesú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85B173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800" spc="0" u="none" cap="none">
                <a:solidFill>
                  <a:srgbClr val="008000">
                    <a:alpha val="100000"/>
                  </a:srgbClr>
                </a:solidFill>
                <a:latin typeface="Calibri"/>
              </a:rPr>
              <a:t><![CDATA[Pablo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Pedro]]></a:t>
            </a:r>
          </a:p>
        </p:txBody>
      </p:sp>
      <p:sp>
        <p:nvSpPr>
          <p:cNvPr id="6" name=""/>
          <p:cNvSpPr txBox="1"/>
          <p:nvPr/>
        </p:nvSpPr>
        <p:spPr>
          <a:xfrm>
            <a:off x="952500" y="3619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Juan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000500"/>
            <a:ext cx="6667500" cy="952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Explicación: Hechos 16:16-18]]></a:t>
            </a:r>
          </a:p>
        </p:txBody>
      </p:sp>
      <p:sp>
        <p:nvSpPr>
          <p:cNvPr id="8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2: ¿Cuando fue que una zarza se quemó y no se consumió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85B173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800" spc="0" u="none" cap="none">
                <a:solidFill>
                  <a:srgbClr val="008000">
                    <a:alpha val="100000"/>
                  </a:srgbClr>
                </a:solidFill>
                <a:latin typeface="Calibri"/>
              </a:rPr>
              <a:t><![CDATA[Llamamiento de Moisé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Llamamiento de Abraham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Llamamiento de Ezequiel]]></a:t>
            </a:r>
          </a:p>
        </p:txBody>
      </p:sp>
      <p:sp>
        <p:nvSpPr>
          <p:cNvPr id="6" name=""/>
          <p:cNvSpPr txBox="1"/>
          <p:nvPr/>
        </p:nvSpPr>
        <p:spPr>
          <a:xfrm>
            <a:off x="952500" y="3619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Llamamiento de Josué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000500"/>
            <a:ext cx="6667500" cy="952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Explicación: Éxodo 3:2-3]]></a:t>
            </a:r>
          </a:p>
        </p:txBody>
      </p:sp>
      <p:sp>
        <p:nvSpPr>
          <p:cNvPr id="8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25: ¿Quién fue liberado de la prisión por un ángel por intermedio de oración intercesora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Pedro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Pablo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Santiago]]></a:t>
            </a:r>
          </a:p>
        </p:txBody>
      </p:sp>
      <p:sp>
        <p:nvSpPr>
          <p:cNvPr id="6" name=""/>
          <p:cNvSpPr txBox="1"/>
          <p:nvPr/>
        </p:nvSpPr>
        <p:spPr>
          <a:xfrm>
            <a:off x="952500" y="3619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Silas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25: ¿Quién fue liberado de la prisión por un ángel por intermedio de oración intercesora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85B173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800" spc="0" u="none" cap="none">
                <a:solidFill>
                  <a:srgbClr val="008000">
                    <a:alpha val="100000"/>
                  </a:srgbClr>
                </a:solidFill>
                <a:latin typeface="Calibri"/>
              </a:rPr>
              <a:t><![CDATA[Pedro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Pablo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Santiago]]></a:t>
            </a:r>
          </a:p>
        </p:txBody>
      </p:sp>
      <p:sp>
        <p:nvSpPr>
          <p:cNvPr id="6" name=""/>
          <p:cNvSpPr txBox="1"/>
          <p:nvPr/>
        </p:nvSpPr>
        <p:spPr>
          <a:xfrm>
            <a:off x="952500" y="3619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Silas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000500"/>
            <a:ext cx="6667500" cy="952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Explicación: Hechos 12:5-11]]></a:t>
            </a:r>
          </a:p>
        </p:txBody>
      </p:sp>
      <p:sp>
        <p:nvSpPr>
          <p:cNvPr id="8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3: ¿Cuántos peces consiguieron los discípulos en la pesca milagrosa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273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+ de 500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+ de 300]]></a:t>
            </a:r>
          </a:p>
        </p:txBody>
      </p:sp>
      <p:sp>
        <p:nvSpPr>
          <p:cNvPr id="6" name=""/>
          <p:cNvSpPr txBox="1"/>
          <p:nvPr/>
        </p:nvSpPr>
        <p:spPr>
          <a:xfrm>
            <a:off x="952500" y="3619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153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3: ¿Cuántos peces consiguieron los discípulos en la pesca milagrosa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273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+ de 500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+ de 300]]></a:t>
            </a:r>
          </a:p>
        </p:txBody>
      </p:sp>
      <p:sp>
        <p:nvSpPr>
          <p:cNvPr id="6" name=""/>
          <p:cNvSpPr txBox="1"/>
          <p:nvPr/>
        </p:nvSpPr>
        <p:spPr>
          <a:xfrm>
            <a:off x="952500" y="3619500"/>
            <a:ext cx="5715000" cy="381000"/>
          </a:xfrm>
          <a:prstGeom prst="rect">
            <a:avLst/>
          </a:prstGeom>
          <a:solidFill>
            <a:srgbClr val="85B173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800" spc="0" u="none" cap="none">
                <a:solidFill>
                  <a:srgbClr val="008000">
                    <a:alpha val="100000"/>
                  </a:srgbClr>
                </a:solidFill>
                <a:latin typeface="Calibri"/>
              </a:rPr>
              <a:t><![CDATA[153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000500"/>
            <a:ext cx="6667500" cy="952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Explicación: Juan 21:11]]></a:t>
            </a:r>
          </a:p>
        </p:txBody>
      </p:sp>
      <p:sp>
        <p:nvSpPr>
          <p:cNvPr id="8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4: ¿En dónde las aguas amargas fueron transformadas en aguas dulces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Elim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Mara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Damasco]]></a:t>
            </a:r>
          </a:p>
        </p:txBody>
      </p:sp>
      <p:sp>
        <p:nvSpPr>
          <p:cNvPr id="6" name=""/>
          <p:cNvSpPr txBox="1"/>
          <p:nvPr/>
        </p:nvSpPr>
        <p:spPr>
          <a:xfrm>
            <a:off x="952500" y="3619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Hamat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4: ¿En dónde las aguas amargas fueron transformadas en aguas dulces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Elim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85B173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800" spc="0" u="none" cap="none">
                <a:solidFill>
                  <a:srgbClr val="008000">
                    <a:alpha val="100000"/>
                  </a:srgbClr>
                </a:solidFill>
                <a:latin typeface="Calibri"/>
              </a:rPr>
              <a:t><![CDATA[Mara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Damasco]]></a:t>
            </a:r>
          </a:p>
        </p:txBody>
      </p:sp>
      <p:sp>
        <p:nvSpPr>
          <p:cNvPr id="6" name=""/>
          <p:cNvSpPr txBox="1"/>
          <p:nvPr/>
        </p:nvSpPr>
        <p:spPr>
          <a:xfrm>
            <a:off x="952500" y="3619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Hamat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000500"/>
            <a:ext cx="6667500" cy="952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Explicación: Éxodo 15:23-25]]></a:t>
            </a:r>
          </a:p>
        </p:txBody>
      </p:sp>
      <p:sp>
        <p:nvSpPr>
          <p:cNvPr id="8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8">
  <a:themeElements>
    <a:clrScheme name="Theme8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2026-08-22T07:52:30Z</dcterms:created>
  <dcterms:modified xsi:type="dcterms:W3CDTF">2026-08-22T07:52:30Z</dcterms:modified>
  <dc:title>Untitled Presentation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