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</p:sldIdLst>
  <p:sldSz cx="9144000" cy="5143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slide" Target="slides/slide50.xml"/>
  <Relationship Id="rId53" Type="http://schemas.openxmlformats.org/officeDocument/2006/relationships/slide" Target="slides/slide51.xml"/>
  <Relationship Id="rId54" Type="http://schemas.openxmlformats.org/officeDocument/2006/relationships/presProps" Target="presProps.xml"/>
  <Relationship Id="rId55" Type="http://schemas.openxmlformats.org/officeDocument/2006/relationships/viewProps" Target="viewProps.xml"/>
  <Relationship Id="rId5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49505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1905000"/>
          <a:ext cx="7143750" cy="5238750"/>
          <a:chOff x="476250" y="1905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1905000"/>
            <a:ext cx="6667500" cy="1905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Quiz: Preguntas sobre los milagros de Jesú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5: ¿La sombra de quien podía curar a los enferm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ntiag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abl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ua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edro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5: ¿La sombra de quien podía curar a los enferm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ntiag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abl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ua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Pedro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Hechos 5:15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6: ¿De qué enfermedad Jesús sanó a un hombre después de 38 años de dolor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spíritu inmund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eguer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epr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arálisis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6: ¿De qué enfermedad Jesús sanó a un hombre después de 38 años de dolor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spíritu inmund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eguer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epr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Parálisis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Juan 5:5-9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7: ¿Cuántas veces las aguas se abrieron para que los israelitas pasaran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2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4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3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1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7: ¿Cuántas veces las aguas se abrieron para que los israelitas pasaran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2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4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3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1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Éxodo 14:21-22, Josué 3:14-17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8: ¿Qué rey fue consumido por gusanos después de haber hecho un discurs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Baruc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Belsasar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Herode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abucodonosor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8: ¿Qué rey fue consumido por gusanos después de haber hecho un discurs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Baruc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Belsasar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Herode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abucodonosor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Hechos 12:21-23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9: ¿Qué personas anduvieron sobre el mar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uan y Pedr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esús y Pedr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esús y Jua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ablo y Juan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9: ¿Qué personas anduvieron sobre el mar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uan y Pedr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Jesús y Pedr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esús y Jua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ablo y Juan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Mateo 14:28-31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: Según los Evangelios, ¿a cuántas personas Jesús resucitó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5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4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3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2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0: ¿Quién fue resucitada por Pedr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Tabit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in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Orf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talia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0: ¿Quién fue resucitada por Pedr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Tabit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in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Orf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talia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Hechos 9:36-41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1: ¿Cuántas veces Moisés hirió la roca para conseguir agu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5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3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4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2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1: ¿Cuántas veces Moisés hirió la roca para conseguir agu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5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3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4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2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Éxodo 17:6, Números 20:11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2: ¿Cuántas personas en la Biblia fueron resucitada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10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22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6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18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2: ¿Cuántas personas en la Biblia fueron resucitada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10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22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6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18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1 Reyes 17:22, 2 Reyes 4:35, 2 Reyes 13:21, Lucas 7:14-15, Lucas 8:52-55, Juan 11:43-44, Mateo 27:52-53, Hechos 9:40, Hechos 20:9-10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3: ¿Cuántas veces Jesús calmó la tempestad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3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2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1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inguna de las anteriores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3: ¿Cuántas veces Jesús calmó la tempestad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3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2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1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inguna de las anteriores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Mateo 8:23-27, Mateo 14:32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4: ¿Qué profeta de Dios fue alimentado por ave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lise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Isaía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uan Bautist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lías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4: ¿Qué profeta de Dios fue alimentado por ave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lise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Isaía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uan Bautist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Elías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1 Reyes 17:4-6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: Según los Evangelios, ¿a cuántas personas Jesús resucitó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5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4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3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2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Lucas 7:11-15, Marcos 5:35-42, Juan 11:43-44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5: ¿Quién habló con un asn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Balac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 Ángel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Balaam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ios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5: ¿Quién habló con un asn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Balac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 Ángel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Balaam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ios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Números 22:28-30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6: ¿Cuántas tinajas de agua Jesús transformó en vin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12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6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10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7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6: ¿Cuántas tinajas de agua Jesús transformó en vin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12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6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10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7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Juan 2:6-9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7: ¿Qué profeta fue llevado al cielo en un carro de fueg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lise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noc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lía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oisés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7: ¿Qué profeta fue llevado al cielo en un carro de fueg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lise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noc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Elía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oisés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2 Reyes 2:11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8: ¿Quién oró para que uno de los apóstoles recobrara la vist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nanía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Felipe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nea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Bernabé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8: ¿Quién oró para que uno de los apóstoles recobrara la vist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Ananía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Felipe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nea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Bernabé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Hechos 9:17-18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9: ¿Para qué se escribieron los milagros de Jesú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ara que lo adoremo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ara que creamo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ara no ser olvidado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ara mostrar Su poder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9: ¿Para qué se escribieron los milagros de Jesú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ara que lo adoremo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Para que creamo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ara no ser olvidado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ara mostrar Su poder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Juan 20:30-31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: ¿Cuando fue que una zarza se quemó y no se consumió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lamamiento de Moisé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lamamiento de Abraham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lamamiento de Ezequiel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lamamiento de Josué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0: ¿Qué general fue curado de la lepra con un tratamiento natural muy simple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atá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Gedeó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rneli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aamán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0: ¿Qué general fue curado de la lepra con un tratamiento natural muy simple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atá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Gedeó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rneli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Naamán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2 Reyes 5:10-14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1: ¿A través de quién fue herido un ejército de ceguer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braham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avid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lise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t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1: ¿A través de quién fue herido un ejército de ceguer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braham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avid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Elise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t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2 Reyes 6:18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2: ¿Qué milagro ayudó a una mujer a pagar sus deuda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umento del aceit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umento de la cebad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umento de la harin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umento de trigo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2: ¿Qué milagro ayudó a una mujer a pagar sus deuda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Aumento del aceit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umento de la cebad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umento de la harin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umento de trigo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2 Reyes 4:1-7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3: ¿Quién hizo flotar un hacha en el agu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oisé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lía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osué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liseo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3: ¿Quién hizo flotar un hacha en el agu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oisé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lía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osué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Eliseo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2 Reyes 6:5-7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4: ¿Quién expulsó al demonio de una joven adivinador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esú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abl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edr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uan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4: ¿Quién expulsó al demonio de una joven adivinador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esú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Pabl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edr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uan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Hechos 16:16-18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: ¿Cuando fue que una zarza se quemó y no se consumió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Llamamiento de Moisé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lamamiento de Abraham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lamamiento de Ezequiel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lamamiento de Josué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Éxodo 3:2-3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5: ¿Quién fue liberado de la prisión por un ángel por intermedio de oración intercesor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edr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abl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ntiag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ilas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5: ¿Quién fue liberado de la prisión por un ángel por intermedio de oración intercesor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Pedr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abl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ntiag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ilas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Hechos 12:5-11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: ¿Cuántos peces consiguieron los discípulos en la pesca milagros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273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+ de 500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+ de 300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153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: ¿Cuántos peces consiguieron los discípulos en la pesca milagros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273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+ de 500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+ de 300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153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Juan 21:11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: ¿En dónde las aguas amargas fueron transformadas en aguas dulce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lim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ar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amasc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Hamat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: ¿En dónde las aguas amargas fueron transformadas en aguas dulce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lim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Mar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amasc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Hamat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Éxodo 15:23-25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6">
  <a:themeElements>
    <a:clrScheme name="Theme1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2026-07-08T02:46:19Z</dcterms:created>
  <dcterms:modified xsi:type="dcterms:W3CDTF">2026-07-08T02:46:19Z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