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</p:sldIdLst>
  <p:sldSz cx="9144000" cy="51435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presProps" Target="presProps.xml"/>
  <Relationship Id="rId55" Type="http://schemas.openxmlformats.org/officeDocument/2006/relationships/viewProps" Target="viewProps.xml"/>
  <Relationship Id="rId5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8967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1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3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4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5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1905000"/>
          <a:ext cx="7143750" cy="5238750"/>
          <a:chOff x="476250" y="1905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1905000"/>
            <a:ext cx="6667500" cy="19050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36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Quiz: Preguntas sobre los milagros de Jesús]]></a:t>
            </a:r>
          </a:p>
        </p:txBody>
      </p:sp>
      <p:sp>
        <p:nvSpPr>
          <p:cNvPr id="3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La sombra de quien podía curar a los enferm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ntiag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5: ¿La sombra de quien podía curar a los enfermo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ntiag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Hechos 5:15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De qué enfermedad Jesús sanó a un hombre después de 38 años de dolo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píritu inmund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egue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p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rálisi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6: ¿De qué enfermedad Jesús sanó a un hombre después de 38 años de dolo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spíritu inmund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egue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epr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arálisi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5:5-9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Cuántas veces las aguas se abrieron para que los israelitas pasara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4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7: ¿Cuántas veces las aguas se abrieron para que los israelitas pasaran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2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4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14:21-22, Josué 3:14-17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Qué rey fue consumido por gusanos después de haber hecho un discurs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aru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lsas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erod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bucodonosor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8: ¿Qué rey fue consumido por gusanos después de haber hecho un discurs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aru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lsasa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Herode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bucodonosor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Hechos 12:21-23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Qué personas anduvieron sobre el ma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 y 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sús y 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sús y 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 y Jua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9: ¿Qué personas anduvieron sobre el mar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 y 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Jesús y Pedr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sús y Juan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 y Jua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14:28-31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Según los Evangelios, ¿a cuántas personas Jesús resucit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5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4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ién fue resucitada por Pedr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Tabi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f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tali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0: ¿Quién fue resucitada por Pedr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Tabit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n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Orf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talia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Hechos 9:36-41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Cuántas veces Moisés hirió la roca para conseguir agu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5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1: ¿Cuántas veces Moisés hirió la roca para conseguir agu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5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2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17:6, Números 20:11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Cuántas personas en la Biblia fueron resucitad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8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2: ¿Cuántas personas en la Biblia fueron resucitad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10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6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8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Reyes 17:22, 2 Reyes 4:35, 2 Reyes 13:21, Lucas 7:14-15, Lucas 8:52-55, Juan 11:43-44, Mateo 27:52-53, Hechos 9:40, Hechos 20:9-10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Cuántas veces Jesús calmó la tempesta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inguna de las anteriore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3: ¿Cuántas veces Jesús calmó la tempestad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3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2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inguna de las anteriore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Mateo 8:23-27, Mateo 14:32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Qué profeta de Dios fue alimentado por av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 Bautist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4: ¿Qué profeta de Dios fue alimentado por av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Isa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 Bautist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1 Reyes 17:4-6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: Según los Evangelios, ¿a cuántas personas Jesús resucit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5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4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Lucas 7:11-15, Marcos 5:35-42, Juan 11:43-44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Quién habló con un as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ala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Áng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alaam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o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5: ¿Quién habló con un as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ala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Un Ángel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Balaam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io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Números 22:28-30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Cuántas tinajas de agua Jesús transformó en vi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2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6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7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6: ¿Cuántas tinajas de agua Jesús transformó en vin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2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6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7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2:6-9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é profeta fue llevado al cielo en un carro de fueg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o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7: ¿Qué profeta fue llevado al cielo en un carro de fuego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oc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2 Reyes 2:11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Quién oró para que uno de los apóstoles recobrara la vist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nan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eli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e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rnabé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8: ¿Quién oró para que uno de los apóstoles recobrara la vist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nanía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Felip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nea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Bernabé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Hechos 9:17-18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Para qué se escribieron los milagros de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ra que lo adorem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ra que cream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ra no ser olvidad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ra mostrar Su poder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19: ¿Para qué se escribieron los milagros de Jesú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ra que lo adoremo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ara que creamo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ra no ser olvidados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ra mostrar Su poder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20:30-31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Cuando fue que una zarza se quemó y no se consumi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amamiento de Moi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amamiento de Abrah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amamiento de Ezequi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amamiento de Josué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é general fue curado de la lepra con un tratamiento natural muy simpl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tá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ede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rneli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amá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0: ¿Qué general fue curado de la lepra con un tratamiento natural muy simple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Natá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Gedeó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Corneli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Naamá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2 Reyes 5:10-14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1: ¿A través de quién fue herido un ejército de cegue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rah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t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1: ¿A través de quién fue herido un ejército de cegue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braha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vi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ot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2 Reyes 6:18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2: ¿Qué milagro ayudó a una mujer a pagar sus deud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umento del acei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umento de la ceba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umento de la harin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umento de trig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2: ¿Qué milagro ayudó a una mujer a pagar sus deuda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Aumento del aceit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umento de la cebad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umento de la harina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Aumento de trig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2 Reyes 4:1-7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3: ¿Quién hizo flotar un hacha en el agu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sué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3: ¿Quién hizo flotar un hacha en el agu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oi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ía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osué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Eliseo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2 Reyes 6:5-7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4: ¿Quién expulsó al demonio de una joven adivinado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sú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4: ¿Quién expulsó al demonio de una joven adivinado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esú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Juan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Hechos 16:16-18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: ¿Cuando fue que una zarza se quemó y no se consumió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Llamamiento de Moisé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amamiento de Abrah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amamiento de Ezequiel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Llamamiento de Josué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3:2-3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5: ¿Quién fue liberado de la prisión por un ángel por intermedio de oración interceso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ntiag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l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25: ¿Quién fue liberado de la prisión por un ángel por intermedio de oración intercesor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Pedro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Pablo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antiag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Silas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Hechos 12:5-11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Cuántos peces consiguieron los discípulos en la pesca milagros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73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+ de 50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+ de 3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153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3: ¿Cuántos peces consiguieron los discípulos en la pesca milagrosa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273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+ de 500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+ de 30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153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Juan 21:11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En dónde las aguas amargas fueron transformadas en aguas dulc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Ma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masc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amat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F265C">
            <a:alpha val="100000"/>
          </a:srgbClr>
        </a:solidFill>
      </p:bgPr>
    </p:bg>
    <p:spTree>
      <p:nvGrpSpPr>
        <p:cNvPr id="1" name=""/>
        <p:cNvGrpSpPr/>
        <p:nvPr/>
      </p:nvGrpSpPr>
      <p:grpSpPr>
        <a:xfrm>
          <a:off x="476250" y="381000"/>
          <a:ext cx="7143750" cy="5238750"/>
          <a:chOff x="476250" y="381000"/>
          <a:chExt cx="7143750" cy="5238750"/>
        </a:xfrm>
      </p:grpSpPr>
      <p:sp>
        <p:nvSpPr>
          <p:cNvPr id="2" name=""/>
          <p:cNvSpPr txBox="1"/>
          <p:nvPr/>
        </p:nvSpPr>
        <p:spPr>
          <a:xfrm>
            <a:off x="476250" y="381000"/>
            <a:ext cx="6667500" cy="1714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2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gunta 4: ¿En dónde las aguas amargas fueron transformadas en aguas dulces?]]></a:t>
            </a:r>
          </a:p>
        </p:txBody>
      </p:sp>
      <p:sp>
        <p:nvSpPr>
          <p:cNvPr id="3" name=""/>
          <p:cNvSpPr txBox="1"/>
          <p:nvPr/>
        </p:nvSpPr>
        <p:spPr>
          <a:xfrm>
            <a:off x="952500" y="1905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Eli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00" y="2476500"/>
            <a:ext cx="5715000" cy="381000"/>
          </a:xfrm>
          <a:prstGeom prst="rect">
            <a:avLst/>
          </a:prstGeom>
          <a:solidFill>
            <a:srgbClr val="85B173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1800" spc="0" u="none" cap="none">
                <a:solidFill>
                  <a:srgbClr val="008000">
                    <a:alpha val="100000"/>
                  </a:srgbClr>
                </a:solidFill>
                <a:latin typeface="Calibri"/>
              </a:rPr>
              <a:t><![CDATA[Mara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00" y="30480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Damasco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00" y="3619500"/>
            <a:ext cx="5715000" cy="381000"/>
          </a:xfrm>
          <a:prstGeom prst="rect">
            <a:avLst/>
          </a:prstGeom>
          <a:solidFill>
            <a:srgbClr val="FFFFFF">
              <a:alpha val="100000"/>
            </a:srgbClr>
          </a:solidFill>
          <a:ln w="12700" cap="flat" cmpd="sng" algn="ctr">
            <a:solidFill>
              <a:srgbClr val="CCCCCC">
                <a:alpha val="100000"/>
              </a:srgbClr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600" spc="0" u="none" cap="none">
                <a:solidFill>
                  <a:srgbClr val="757575">
                    <a:alpha val="100000"/>
                  </a:srgbClr>
                </a:solidFill>
                <a:latin typeface="Calibri"/>
              </a:rPr>
              <a:t><![CDATA[Hamat]]></a:t>
            </a:r>
          </a:p>
        </p:txBody>
      </p:sp>
      <p:sp>
        <p:nvSpPr>
          <p:cNvPr id="7" name=""/>
          <p:cNvSpPr txBox="1"/>
          <p:nvPr/>
        </p:nvSpPr>
        <p:spPr>
          <a:xfrm>
            <a:off x="476250" y="4000500"/>
            <a:ext cx="6667500" cy="952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4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Explicación: Éxodo 15:23-25]]></a:t>
            </a:r>
          </a:p>
        </p:txBody>
      </p:sp>
      <p:sp>
        <p:nvSpPr>
          <p:cNvPr id="8" name=""/>
          <p:cNvSpPr txBox="1"/>
          <p:nvPr/>
        </p:nvSpPr>
        <p:spPr>
          <a:xfrm>
            <a:off x="476250" y="4762500"/>
            <a:ext cx="6667500" cy="47625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trike="noStrike" sz="1200" spc="0" u="none" cap="none">
                <a:solidFill>
                  <a:srgbClr val="F8F9FA">
                    <a:alpha val="100000"/>
                  </a:srgbClr>
                </a:solidFill>
                <a:latin typeface="Calibri"/>
              </a:rPr>
              <a:t><![CDATA[Preparado por recursos-biblicos.com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51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2025-06-15T01:41:31Z</dcterms:created>
  <dcterms:modified xsi:type="dcterms:W3CDTF">2025-06-15T01:41:31Z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