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0" r:id="rId137"/>
    <p:sldId id="391" r:id="rId138"/>
    <p:sldId id="392" r:id="rId139"/>
    <p:sldId id="393" r:id="rId140"/>
    <p:sldId id="394" r:id="rId141"/>
    <p:sldId id="395" r:id="rId142"/>
    <p:sldId id="396" r:id="rId143"/>
    <p:sldId id="397" r:id="rId144"/>
    <p:sldId id="398" r:id="rId145"/>
    <p:sldId id="399" r:id="rId146"/>
    <p:sldId id="400" r:id="rId147"/>
    <p:sldId id="401" r:id="rId148"/>
    <p:sldId id="402" r:id="rId149"/>
    <p:sldId id="403" r:id="rId150"/>
    <p:sldId id="404" r:id="rId151"/>
    <p:sldId id="405" r:id="rId152"/>
    <p:sldId id="406" r:id="rId153"/>
    <p:sldId id="407" r:id="rId154"/>
    <p:sldId id="408" r:id="rId155"/>
    <p:sldId id="409" r:id="rId156"/>
    <p:sldId id="410" r:id="rId157"/>
    <p:sldId id="411" r:id="rId158"/>
    <p:sldId id="412" r:id="rId159"/>
    <p:sldId id="413" r:id="rId160"/>
    <p:sldId id="414" r:id="rId161"/>
    <p:sldId id="415" r:id="rId162"/>
    <p:sldId id="416" r:id="rId163"/>
    <p:sldId id="417" r:id="rId164"/>
    <p:sldId id="418" r:id="rId165"/>
    <p:sldId id="419" r:id="rId166"/>
    <p:sldId id="420" r:id="rId167"/>
    <p:sldId id="421" r:id="rId168"/>
    <p:sldId id="422" r:id="rId169"/>
    <p:sldId id="423" r:id="rId170"/>
    <p:sldId id="424" r:id="rId171"/>
    <p:sldId id="425" r:id="rId172"/>
    <p:sldId id="426" r:id="rId173"/>
    <p:sldId id="427" r:id="rId174"/>
    <p:sldId id="428" r:id="rId175"/>
    <p:sldId id="429" r:id="rId176"/>
    <p:sldId id="430" r:id="rId177"/>
    <p:sldId id="431" r:id="rId178"/>
    <p:sldId id="432" r:id="rId179"/>
    <p:sldId id="433" r:id="rId180"/>
    <p:sldId id="434" r:id="rId181"/>
    <p:sldId id="435" r:id="rId182"/>
    <p:sldId id="436" r:id="rId183"/>
    <p:sldId id="437" r:id="rId184"/>
    <p:sldId id="438" r:id="rId185"/>
    <p:sldId id="439" r:id="rId186"/>
    <p:sldId id="440" r:id="rId187"/>
    <p:sldId id="441" r:id="rId188"/>
    <p:sldId id="442" r:id="rId189"/>
    <p:sldId id="443" r:id="rId190"/>
    <p:sldId id="444" r:id="rId191"/>
    <p:sldId id="445" r:id="rId192"/>
    <p:sldId id="446" r:id="rId193"/>
    <p:sldId id="447" r:id="rId194"/>
    <p:sldId id="448" r:id="rId195"/>
    <p:sldId id="449" r:id="rId196"/>
    <p:sldId id="450" r:id="rId197"/>
    <p:sldId id="451" r:id="rId198"/>
    <p:sldId id="452" r:id="rId199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slide" Target="slides/slide124.xml"/>
  <Relationship Id="rId127" Type="http://schemas.openxmlformats.org/officeDocument/2006/relationships/slide" Target="slides/slide125.xml"/>
  <Relationship Id="rId128" Type="http://schemas.openxmlformats.org/officeDocument/2006/relationships/slide" Target="slides/slide126.xml"/>
  <Relationship Id="rId129" Type="http://schemas.openxmlformats.org/officeDocument/2006/relationships/slide" Target="slides/slide127.xml"/>
  <Relationship Id="rId130" Type="http://schemas.openxmlformats.org/officeDocument/2006/relationships/slide" Target="slides/slide128.xml"/>
  <Relationship Id="rId131" Type="http://schemas.openxmlformats.org/officeDocument/2006/relationships/slide" Target="slides/slide129.xml"/>
  <Relationship Id="rId132" Type="http://schemas.openxmlformats.org/officeDocument/2006/relationships/slide" Target="slides/slide130.xml"/>
  <Relationship Id="rId133" Type="http://schemas.openxmlformats.org/officeDocument/2006/relationships/slide" Target="slides/slide131.xml"/>
  <Relationship Id="rId134" Type="http://schemas.openxmlformats.org/officeDocument/2006/relationships/slide" Target="slides/slide132.xml"/>
  <Relationship Id="rId135" Type="http://schemas.openxmlformats.org/officeDocument/2006/relationships/slide" Target="slides/slide133.xml"/>
  <Relationship Id="rId136" Type="http://schemas.openxmlformats.org/officeDocument/2006/relationships/slide" Target="slides/slide134.xml"/>
  <Relationship Id="rId137" Type="http://schemas.openxmlformats.org/officeDocument/2006/relationships/slide" Target="slides/slide135.xml"/>
  <Relationship Id="rId138" Type="http://schemas.openxmlformats.org/officeDocument/2006/relationships/slide" Target="slides/slide136.xml"/>
  <Relationship Id="rId139" Type="http://schemas.openxmlformats.org/officeDocument/2006/relationships/slide" Target="slides/slide137.xml"/>
  <Relationship Id="rId140" Type="http://schemas.openxmlformats.org/officeDocument/2006/relationships/slide" Target="slides/slide138.xml"/>
  <Relationship Id="rId141" Type="http://schemas.openxmlformats.org/officeDocument/2006/relationships/slide" Target="slides/slide139.xml"/>
  <Relationship Id="rId142" Type="http://schemas.openxmlformats.org/officeDocument/2006/relationships/slide" Target="slides/slide140.xml"/>
  <Relationship Id="rId143" Type="http://schemas.openxmlformats.org/officeDocument/2006/relationships/slide" Target="slides/slide141.xml"/>
  <Relationship Id="rId144" Type="http://schemas.openxmlformats.org/officeDocument/2006/relationships/slide" Target="slides/slide142.xml"/>
  <Relationship Id="rId145" Type="http://schemas.openxmlformats.org/officeDocument/2006/relationships/slide" Target="slides/slide143.xml"/>
  <Relationship Id="rId146" Type="http://schemas.openxmlformats.org/officeDocument/2006/relationships/slide" Target="slides/slide144.xml"/>
  <Relationship Id="rId147" Type="http://schemas.openxmlformats.org/officeDocument/2006/relationships/slide" Target="slides/slide145.xml"/>
  <Relationship Id="rId148" Type="http://schemas.openxmlformats.org/officeDocument/2006/relationships/slide" Target="slides/slide146.xml"/>
  <Relationship Id="rId149" Type="http://schemas.openxmlformats.org/officeDocument/2006/relationships/slide" Target="slides/slide147.xml"/>
  <Relationship Id="rId150" Type="http://schemas.openxmlformats.org/officeDocument/2006/relationships/slide" Target="slides/slide148.xml"/>
  <Relationship Id="rId151" Type="http://schemas.openxmlformats.org/officeDocument/2006/relationships/slide" Target="slides/slide149.xml"/>
  <Relationship Id="rId152" Type="http://schemas.openxmlformats.org/officeDocument/2006/relationships/slide" Target="slides/slide150.xml"/>
  <Relationship Id="rId153" Type="http://schemas.openxmlformats.org/officeDocument/2006/relationships/slide" Target="slides/slide151.xml"/>
  <Relationship Id="rId154" Type="http://schemas.openxmlformats.org/officeDocument/2006/relationships/slide" Target="slides/slide152.xml"/>
  <Relationship Id="rId155" Type="http://schemas.openxmlformats.org/officeDocument/2006/relationships/slide" Target="slides/slide153.xml"/>
  <Relationship Id="rId156" Type="http://schemas.openxmlformats.org/officeDocument/2006/relationships/slide" Target="slides/slide154.xml"/>
  <Relationship Id="rId157" Type="http://schemas.openxmlformats.org/officeDocument/2006/relationships/slide" Target="slides/slide155.xml"/>
  <Relationship Id="rId158" Type="http://schemas.openxmlformats.org/officeDocument/2006/relationships/slide" Target="slides/slide156.xml"/>
  <Relationship Id="rId159" Type="http://schemas.openxmlformats.org/officeDocument/2006/relationships/slide" Target="slides/slide157.xml"/>
  <Relationship Id="rId160" Type="http://schemas.openxmlformats.org/officeDocument/2006/relationships/slide" Target="slides/slide158.xml"/>
  <Relationship Id="rId161" Type="http://schemas.openxmlformats.org/officeDocument/2006/relationships/slide" Target="slides/slide159.xml"/>
  <Relationship Id="rId162" Type="http://schemas.openxmlformats.org/officeDocument/2006/relationships/slide" Target="slides/slide160.xml"/>
  <Relationship Id="rId163" Type="http://schemas.openxmlformats.org/officeDocument/2006/relationships/slide" Target="slides/slide161.xml"/>
  <Relationship Id="rId164" Type="http://schemas.openxmlformats.org/officeDocument/2006/relationships/slide" Target="slides/slide162.xml"/>
  <Relationship Id="rId165" Type="http://schemas.openxmlformats.org/officeDocument/2006/relationships/slide" Target="slides/slide163.xml"/>
  <Relationship Id="rId166" Type="http://schemas.openxmlformats.org/officeDocument/2006/relationships/slide" Target="slides/slide164.xml"/>
  <Relationship Id="rId167" Type="http://schemas.openxmlformats.org/officeDocument/2006/relationships/slide" Target="slides/slide165.xml"/>
  <Relationship Id="rId168" Type="http://schemas.openxmlformats.org/officeDocument/2006/relationships/slide" Target="slides/slide166.xml"/>
  <Relationship Id="rId169" Type="http://schemas.openxmlformats.org/officeDocument/2006/relationships/slide" Target="slides/slide167.xml"/>
  <Relationship Id="rId170" Type="http://schemas.openxmlformats.org/officeDocument/2006/relationships/slide" Target="slides/slide168.xml"/>
  <Relationship Id="rId171" Type="http://schemas.openxmlformats.org/officeDocument/2006/relationships/slide" Target="slides/slide169.xml"/>
  <Relationship Id="rId172" Type="http://schemas.openxmlformats.org/officeDocument/2006/relationships/slide" Target="slides/slide170.xml"/>
  <Relationship Id="rId173" Type="http://schemas.openxmlformats.org/officeDocument/2006/relationships/slide" Target="slides/slide171.xml"/>
  <Relationship Id="rId174" Type="http://schemas.openxmlformats.org/officeDocument/2006/relationships/slide" Target="slides/slide172.xml"/>
  <Relationship Id="rId175" Type="http://schemas.openxmlformats.org/officeDocument/2006/relationships/slide" Target="slides/slide173.xml"/>
  <Relationship Id="rId176" Type="http://schemas.openxmlformats.org/officeDocument/2006/relationships/slide" Target="slides/slide174.xml"/>
  <Relationship Id="rId177" Type="http://schemas.openxmlformats.org/officeDocument/2006/relationships/slide" Target="slides/slide175.xml"/>
  <Relationship Id="rId178" Type="http://schemas.openxmlformats.org/officeDocument/2006/relationships/slide" Target="slides/slide176.xml"/>
  <Relationship Id="rId179" Type="http://schemas.openxmlformats.org/officeDocument/2006/relationships/slide" Target="slides/slide177.xml"/>
  <Relationship Id="rId180" Type="http://schemas.openxmlformats.org/officeDocument/2006/relationships/slide" Target="slides/slide178.xml"/>
  <Relationship Id="rId181" Type="http://schemas.openxmlformats.org/officeDocument/2006/relationships/slide" Target="slides/slide179.xml"/>
  <Relationship Id="rId182" Type="http://schemas.openxmlformats.org/officeDocument/2006/relationships/slide" Target="slides/slide180.xml"/>
  <Relationship Id="rId183" Type="http://schemas.openxmlformats.org/officeDocument/2006/relationships/slide" Target="slides/slide181.xml"/>
  <Relationship Id="rId184" Type="http://schemas.openxmlformats.org/officeDocument/2006/relationships/slide" Target="slides/slide182.xml"/>
  <Relationship Id="rId185" Type="http://schemas.openxmlformats.org/officeDocument/2006/relationships/slide" Target="slides/slide183.xml"/>
  <Relationship Id="rId186" Type="http://schemas.openxmlformats.org/officeDocument/2006/relationships/slide" Target="slides/slide184.xml"/>
  <Relationship Id="rId187" Type="http://schemas.openxmlformats.org/officeDocument/2006/relationships/slide" Target="slides/slide185.xml"/>
  <Relationship Id="rId188" Type="http://schemas.openxmlformats.org/officeDocument/2006/relationships/slide" Target="slides/slide186.xml"/>
  <Relationship Id="rId189" Type="http://schemas.openxmlformats.org/officeDocument/2006/relationships/slide" Target="slides/slide187.xml"/>
  <Relationship Id="rId190" Type="http://schemas.openxmlformats.org/officeDocument/2006/relationships/slide" Target="slides/slide188.xml"/>
  <Relationship Id="rId191" Type="http://schemas.openxmlformats.org/officeDocument/2006/relationships/slide" Target="slides/slide189.xml"/>
  <Relationship Id="rId192" Type="http://schemas.openxmlformats.org/officeDocument/2006/relationships/slide" Target="slides/slide190.xml"/>
  <Relationship Id="rId193" Type="http://schemas.openxmlformats.org/officeDocument/2006/relationships/slide" Target="slides/slide191.xml"/>
  <Relationship Id="rId194" Type="http://schemas.openxmlformats.org/officeDocument/2006/relationships/slide" Target="slides/slide192.xml"/>
  <Relationship Id="rId195" Type="http://schemas.openxmlformats.org/officeDocument/2006/relationships/slide" Target="slides/slide193.xml"/>
  <Relationship Id="rId196" Type="http://schemas.openxmlformats.org/officeDocument/2006/relationships/slide" Target="slides/slide194.xml"/>
  <Relationship Id="rId197" Type="http://schemas.openxmlformats.org/officeDocument/2006/relationships/slide" Target="slides/slide195.xml"/>
  <Relationship Id="rId198" Type="http://schemas.openxmlformats.org/officeDocument/2006/relationships/slide" Target="slides/slide196.xml"/>
  <Relationship Id="rId199" Type="http://schemas.openxmlformats.org/officeDocument/2006/relationships/slide" Target="slides/slide197.xml"/>
  <Relationship Id="rId200" Type="http://schemas.openxmlformats.org/officeDocument/2006/relationships/presProps" Target="presProps.xml"/>
  <Relationship Id="rId201" Type="http://schemas.openxmlformats.org/officeDocument/2006/relationships/viewProps" Target="viewProps.xml"/>
  <Relationship Id="rId20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0309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Más de 90 preguntas libro de Daniel 1-6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Melsar fue colocado para cuidar a los hebreos po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a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drac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Según Nabucodonosor ¿a quién envió Dios para salvar a los 3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prof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 ali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ilagro espontán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Según Nabucodonosor ¿a quién envió Dios para salvar a los 3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prof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 ali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ilagro espontán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28 declara que Dios 'envió su ángel y libró a sus siervos que confiaron en él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decretó Nabucodonosor para aquel que blasfemara contra el Dios de l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desterrado de Babilon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ncarcelado de por v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a descuartizado, y su casa convertida en mulad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garía una gran mul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decretó Nabucodonosor para aquel que blasfemara contra el Dios de l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desterrado de Babilon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ncarcelado de por v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a descuartizado, y su casa convertida en mulad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garía una gran mul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29 decreta que sea descuartizado y su casa convertida en muladar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Cómo se llamaba el dios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du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h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tsas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b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Cómo se llamaba el dios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du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h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ltsas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b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8 indica que Daniel fue nombrado Beltsasar según el nombre de su di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Según Daniel 4:9, Daniel, cuyo sobrenombre era Beltsasar ¿era jefe de los eunucos o de los mag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ma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Según Daniel 4:9, Daniel, cuyo sobrenombre era Beltsasar ¿era jefe de los eunucos o de los mag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fe de los ma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9 lo identifica como el jefe de los mag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Qué sucedió con el árbol del sueño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secó y mur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ció y se hizo fuerte y su copa llegaba hasta el cie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cortado y quem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 muchos frut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Qué sucedió con el árbol del sueño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secó y mur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reció y se hizo fuerte y su copa llegaba hasta el cie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cortado y quem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 muchos frut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11 describe que el árbol creció, se hizo fuerte y su copa llegaba hasta el ciel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Melsar fue colocado para cuidar a los hebreos po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a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spen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drac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1 indica que Melsar fue puesto por el jefe de los eunucos (Aspenaz) para cuidar a los hebre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acontecería con el corazón del árbol del sueño d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a cambiado, y le sea dado corazón de best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 haría más sabi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 volvería más fuer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ría honra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acontecería con el corazón del árbol del sueño d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 corazón de hombre sea cambiado, y le sea dado corazón de best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 haría más sabi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 volvería más fuer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ría honra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16 indica que su corazón de hombre sería cambiado y le sería dado corazón de besti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Por cuánto tiempo quedó atónito Daniel y qué pasó con sus pens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día, lo confortab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ora, lo turbab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semana, lo confundí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, lo iluminab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Por cuánto tiempo quedó atónito Daniel y qué pasó con sus pens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día, lo confortab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a hora, lo turbab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semana, lo confundí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, lo iluminab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19 dice que Daniel quedó atónito por una hora y sus pensamientos lo turbaba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A quién representaba el árbol que Nabucodonosor había visto en sueñ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gran impe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profe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sí mismo, el rey Nabucodonos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árbol genealógic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A quién representaba el árbol que Nabucodonosor había visto en sueñ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gran impe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profe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sí mismo, el rey Nabucodonos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árbol genealógic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22 dice: '...tú mismo eres, oh rey, que creciste...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Completa el siguiente versículo: 4:25. “…y con las bestias del campo será tu morada, y con hierbas del campo te apacentarán como a los……………., y con el rocío del cielo serás…………….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ovejas… aliment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bueyes…. bañ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caballos… cubier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leones… protegi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Completa el siguiente versículo: 4:25. “…y con las bestias del campo será tu morada, y con hierbas del campo te apacentarán como a los……………., y con el rocío del cielo serás…………….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ovejas… aliment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…bueyes…. bañ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caballos… cubier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leones… protegi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25 completa el versículo con 'bueyes' y 'bañado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Cuándo quedaría firme el reino de Nabucodonosor según 4:26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 diez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uego que reconociera que el cielo gobier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 construir más temp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ndo conquistara más nacion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Cuándo quedaría firme el reino de Nabucodonosor según 4:26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 diez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uego que reconociera que el cielo gobier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 construir más temp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ndo conquistara más nacion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26 indica que su reino quedaría firme 'luego que reconozcas que el cielo gobiern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ntos años debían estar en el palacio del rey para aprender letras y la lengua calde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s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tro añ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Al cabo de cuantos meses, Nabucodonosor, dijo: “No es ésta la gran babilonia que yo edifiqué…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is me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ve me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ce mes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ciocho mes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Al cabo de cuantos meses, Nabucodonosor, dijo: “No es ésta la gran babilonia que yo edifiqué…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is me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ve me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oce mes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ciocho mes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0 dice que esto ocurrió 'al cabo de doce mese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es lo primero que le dice la voz que proviene del cielo a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san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reino ha sido quitado de t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 sabiduría te será devue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restaurado a tu tro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es lo primero que le dice la voz que proviene del cielo a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san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reino ha sido quitado de t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 sabiduría te será devue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restaurado a tu tro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1 registra que la voz dijo: 'El reino ha sido quitado de ti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Cómo creció el pelo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lana de ov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plumas de águi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crin de cabal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hebras de se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Cómo creció el pelo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lana de ov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mo plumas de águi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crin de cabal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hebras de se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3 describe que su pelo creció 'como plumas de águil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é le fue devuelto cuando Nabucodonosor alzó sus ojos al ci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s 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fuer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raz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tro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é le fue devuelto cuando Nabucodonosor alzó sus ojos al ci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s 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fuer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 raz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tro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4 dice: 'Mi razón me fue devuelt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é hizo Nabucodonosor cuando le fue devuelta la razón? De 2 hechos de los 3 que menciona el versículo 34 del capítulo 4. (OJO, no confundir con el versículo 36 o 37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un nuevo templo y ofreció sacrifici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dijo al Altísimo, alabó y glorificó al que vive para siempr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cretó nuevas leyes y castigó a sus enemig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stauró su ejército y expandió su imperi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é hizo Nabucodonosor cuando le fue devuelta la razón? De 2 hechos de los 3 que menciona el versículo 34 del capítulo 4. (OJO, no confundir con el versículo 36 o 37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un nuevo templo y ofreció sacrifici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ndijo al Altísimo, alabó y glorificó al que vive para siempr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cretó nuevas leyes y castigó a sus enemig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stauró su ejército y expandió su imperi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4 dice que bendijo al Altísimo, alabó y glorificó al que vive para siempr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ntos años debían estar en el palacio del rey para aprender letras y la lengua calde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s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res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tro añ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Daniel 1:4-5, el período de aprendizaje en el palacio era de tres añ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Nabucodonosor fue restablecido en su reino con mayor grandeza. ¿Verdadero o f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Nabucodonosor fue restablecido en su reino con mayor grandeza. ¿Verdadero o f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6 afirma: 'Y mayor grandeza me fue añadida...' (VERDADERO)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Cuánto tiempo duró la experiencia de Nabucodonosor de estar con las bestias del camp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tiemp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Cuánto tiempo duró la experiencia de Nabucodonosor de estar con las bestias del camp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ete tiemp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16, 32 menciona que 'pasen sobre él siete tiempo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Qué hizo el rey Belsasar a mil de sus príncip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astig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gran banque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s dio rega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nvió a la guer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Qué hizo el rey Belsasar a mil de sus príncip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astig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gran banque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s dio rega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nvió a la guer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1 dice que el rey Belsasar hizo un gran banquete a mil de sus príncip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é había traído el rey Nabucodonosor del templo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s y armadur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asos de oro y de pla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yas y teso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bros sagr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é había traído el rey Nabucodonosor del templo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s y armadur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asos de oro y de pla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yas y teso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bros sagr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 menciona que Nabucodonosor había traído vasos de oro y de plata del templo de Jerusalé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Quiénes bebían en los vasos traídos del templo de Jerusalén en la fiesta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rey, sus grandes, sus mujeres y sus concubin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sacerdo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l rey y sus conseje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nvitados important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Quiénes bebían en los vasos traídos del templo de Jerusalén en la fiesta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rey, sus grandes, sus mujeres y sus concubin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sacerdo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l rey y sus conseje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nvitados important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-3 dice que bebían el rey y sus grandes, sus mujeres y sus concubin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as veces mejores halló el rey a los 4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ve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ve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v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ce vec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En el banquete del rey Belsasar alabaron a los dioses. ¿De qué materiales estaban hechos esos dioses? Mencione 4 de los 6 citado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o, plata, bronce, hier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dera, piedra, cristal, mármo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cilla, cobre, estaño, plom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ronce, hierro, oro, pied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En el banquete del rey Belsasar alabaron a los dioses. ¿De qué materiales estaban hechos esos dioses? Mencione 4 de los 6 citado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ro, plata, bronce, hier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dera, piedra, cristal, mármo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cilla, cobre, estaño, plom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ronce, hierro, oro, pied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4, 23 menciona oro, plata, bronce, hierro, madera y piedra. Cuatro de ellos son oro, plata, bronce, hierr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Qué apareció en la pared en el banquete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razo y la mano de un ánge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mano de ánge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dos de una mano de hombr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mano de homb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Qué apareció en la pared en el banquete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razo y la mano de un ánge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mano de ánge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dedos de una mano de hombr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mano de homb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5 describe que 'aparecieron los dedos de una mano de hombr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En el banquete de Belsasar; ¿delante de qué cosa escribía la mano en la pa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l tro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l candelero sobre lo encalado de la pare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 la mesa del banque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 las cortin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En el banquete de Belsasar; ¿delante de qué cosa escribía la mano en la pa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l tro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lante del candelero sobre lo encalado de la pare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 la mesa del banque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 las cortin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5 dice que escribía 'delante del candelero sobre lo encalado de la pared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3: ¿Qué le sucedió al rey Belsasar cuando vio la mano que escribía en la pared? Mencione 3 de las 4 registrad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legró, se fortaleció, se animó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lideció, sus pensamientos lo turbaron, se debilitaron sus lomos, sus rodillas daban la una contra la otr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puso de pie, gritó, se desmayó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ió, se burló, la ignor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3: ¿Qué le sucedió al rey Belsasar cuando vio la mano que escribía en la pared? Mencione 3 de las 4 registrad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legró, se fortaleció, se animó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lideció, sus pensamientos lo turbaron, se debilitaron sus lomos, sus rodillas daban la una contra la otr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puso de pie, gritó, se desmayó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ió, se burló, la ignor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6 describe que palideció, sus pensamientos lo turbaron, se debilitaron sus lomos y sus rodillas daban la una contra la otra. Tres de estas son válid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4: ¿Qué tres cosas ofreció el rey Belsasar a quien leyera e interpretara la escritura en la pa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, poder y un ejércit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stido de púrpura, un collar de oro y ser el tercer señor en el rei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s, esclavos y fam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osa, hijos y una cas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4: ¿Qué tres cosas ofreció el rey Belsasar a quien leyera e interpretara la escritura en la pa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, poder y un ejércit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stido de púrpura, un collar de oro y ser el tercer señor en el rei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s, esclavos y fam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osa, hijos y una cas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7, 16, 29 menciona que ofrecería ser vestido de púrpura, un collar de oro en su cuello y ser el tercer señor en el rei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as veces mejores halló el rey a los 4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ve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ve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iez v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ce vec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20 afirma que el rey los halló diez veces mejores que todos los magos y astrólogos de su rei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5: En el banquete de Belsasar, ante la imposibilidad de interpretar la escritura en la pared: a- ¿quién aconsejó al rey para que trajesen a Daniel? b- ¿quién lo había puesto antes como jefe sobre todos los magos, astrólogos, caldeos y adivi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Un consejero; b- El jefe de los eunuc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La reina; b- Nabucodonosor (tu padre)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El capitán de la guardia; b- El propio Daniel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Un sabio; b- El pueblo de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5: En el banquete de Belsasar, ante la imposibilidad de interpretar la escritura en la pared: a- ¿quién aconsejó al rey para que trajesen a Daniel? b- ¿quién lo había puesto antes como jefe sobre todos los magos, astrólogos, caldeos y adivi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Un consejero; b- El jefe de los eunuc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- La reina; b- Nabucodonosor (tu padre)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El capitán de la guardia; b- El propio Daniel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Un sabio; b- El pueblo de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10-12 indica que la reina aconsejó traer a Daniel, y que Nabucodonosor (su padre) lo había puesto como jef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6: ¿Qué dijo Daniel a Belsasar que Dios le había dado a Nabucodonosor su padre? Mencione 3 de las 4 especificad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reino, la grandeza, la gloria, la majesta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biduría, entendimiento, conocimiento, poder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, tesoros, tierras, esclav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ada, escudo, lanza, arc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6: ¿Qué dijo Daniel a Belsasar que Dios le había dado a Nabucodonosor su padre? Mencione 3 de las 4 especificad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reino, la grandeza, la gloria, la majesta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biduría, entendimiento, conocimiento, poder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, tesoros, tierras, esclav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ada, escudo, lanza, arc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18 menciona el reino, la grandeza, la gloria y la majestad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7: Daniel dijo a Belsasar que su padre Nabucodonosor a quien quería: ¿cuál de estas 5 respuestas es fal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ab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riquecí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ba vid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randec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00" y="4191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millab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7: Daniel dijo a Belsasar que su padre Nabucodonosor a quien quería: ¿cuál de estas 5 respuestas es fal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ab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riquecí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ba vid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randec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00" y="4191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millab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19 dice que Nabucodonosor mataba, daba vida, engrandecía y humillaba. 'Enriquecía' no se menciona en este contexto.]]></a:t>
            </a:r>
          </a:p>
        </p:txBody>
      </p:sp>
      <p:sp>
        <p:nvSpPr>
          <p:cNvPr id="9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8: Según Daniel 5:21, ¿con quiénes tuvo Nabucodonosor su morada cuando fue depuesto del trono y su glo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asnos monte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leones del camp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lobos del desiert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jabalíes del bosqu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8: Según Daniel 5:21, ¿con quiénes tuvo Nabucodonosor su morada cuando fue depuesto del trono y su glo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los asnos monte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leones del camp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lobos del desiert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jabalíes del bosqu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1 dice que tuvo su morada 'con los asnos montese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9: Además de los materiales con que estaban hechos ¿qué tres características tenían los dioses a quienes alabaron en el banquete del rey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 ven, ni oyen, ni sabe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omniscientes, omnipresentes, omnipotent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fuertes, valientes, sab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misericordiosos, justos, amoros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9: Además de los materiales con que estaban hechos ¿qué tres características tenían los dioses a quienes alabaron en el banquete del rey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i ven, ni oyen, ni sabe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omniscientes, omnipresentes, omnipotent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fuertes, valientes, sab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misericordiosos, justos, amoros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3 dice que los dioses de oro, plata, bronce, hierro, madera y piedra 'ni ven, ni oyen, ni saben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nombres le pusieron a Daniel y Anan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tsasar y Sadr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sac y Abed-n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Mis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 y Mels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0: ¿Qué le dijo Daniel a Belsasar que nunca había hecho con Dios? Elige una de estas posibilidades que sea correct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nras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abast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randecis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ste honor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0: ¿Qué le dijo Daniel a Belsasar que nunca había hecho con Dios? Elige una de estas posibilidades que sea correct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onras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abast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randecis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ste honor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3 dice: '...y al Dios en cuya mano tienes tu vida, y cuyos son todos tus caminos, nunca honraste.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1: ¿Quién tomó el reino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Persi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 de Pers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Medi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1: ¿Quién tomó el reino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Persi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 de Pers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río de Medi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31 establece que Darío de Media tomó el rei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2: ¿Qué significa la escritura TEK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 sido juzgado y hallado inocen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sado has sido en balanza, y fuiste hallado falt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engrandecido en el rein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 reino será establecido para siemp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2: ¿Qué significa la escritura TEK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 sido juzgado y hallado inocen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sado has sido en balanza, y fuiste hallado falt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engrandecido en el rein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 reino será establecido para siemp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7 interpreta TEKEL como 'Pesado has sido en balanza, y fuiste hallado falto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3: ¿Qué funcionario nombró el rey para gobernar el reino, y cuántos eran en cada ca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 sátrapas y 2 gobernador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 sátrapas y 3 gobernador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 sátrapas y 5 gobernador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 sátrapas y 1 gobernad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3: ¿Qué funcionario nombró el rey para gobernar el reino, y cuántos eran en cada ca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 sátrapas y 2 gobernador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20 sátrapas y 3 gobernador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 sátrapas y 5 gobernador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 sátrapas y 1 gobernad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-2 dice que el rey nombró 120 sátrapas y 3 gobernador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4: ¿Por qué pensó el rey Darío poner a Daniel sobre todo el re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su amig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había en él un espíritu superior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el más ric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el más jove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4: ¿Por qué pensó el rey Darío poner a Daniel sobre todo el re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su amig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que había en él un espíritu superior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el más ric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el más jove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3 dice que Daniel sobresalía porque 'había en él un espíritu superior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nombres le pusieron a Daniel y Anan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ltsasar y Sadr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sac y Abed-n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Mis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 y Mels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0 especifica que a Daniel le pusieron Beltsasar y a Ananías, Sadrac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5: ¿Por qué los gobernadores y sátrapas no podían hallar ocasión para acusar a Daniel en relación al re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Daniel era muy poderos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él era fiel y no se hallaba en él falta ni vicio algu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l rey lo protegí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muy astu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5: ¿Por qué los gobernadores y sátrapas no podían hallar ocasión para acusar a Daniel en relación al re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Daniel era muy poderos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que él era fiel y no se hallaba en él falta ni vicio algu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l rey lo protegí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muy astu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4 explica que no podían hallar ocasión ni falta porque Daniel era fiel y no se hallaba en él falta ni vicio algu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6: ¿En relación a qué buscaron ocasión los enemigos de Daniel para poder acusarlo? (Reflexión: ¿podrían decir lo mismo de ti?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a sus negoci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a su famil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con la ley de su D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con sus finanz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6: ¿En relación a qué buscaron ocasión los enemigos de Daniel para poder acusarlo? (Reflexión: ¿podrían decir lo mismo de ti?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a sus negoci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a su famil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relación con la ley de su D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con sus finanz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5 dice que buscaron ocasión en relación con la ley de su Di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7: ¿Por cuántos días se propuso promulgar el edicto real que exigía realizar cualquier petición sólo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dí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seman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7: ¿Por cuántos días se propuso promulgar el edicto real que exigía realizar cualquier petición sólo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30 dí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seman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7, 12 establece que el edicto sería por 30 dí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8: ¿Hasta qué momento trató el rey Darío librar a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la medianoch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la puesta del so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que sus consejeros lo convencieron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que se rind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8: ¿Hasta qué momento trató el rey Darío librar a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la medianoch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asta la puesta del so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que sus consejeros lo convencieron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que se rind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4 dice que el rey se esforzó por librarlo hasta la puesta del sol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9: ¿Qué dijo el rey a Daniel cuando le echaron en el foso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confiara en su fuerz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Dios tuyo a quien continuamente sirves, él te libr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amentaba lo sucedid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peraba que sobrevivi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9: ¿Qué dijo el rey a Daniel cuando le echaron en el foso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confiara en su fuerz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Dios tuyo a quien continuamente sirves, él te libr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amentaba lo sucedid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peraba que sobrevivi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6 registra las palabras del rey: 'El Dios tuyo a quien continuamente sirves, él te libr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nombres pusieron a Misael y Azar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tsasar y Sadr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sac y Abed-n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Anan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 y Mels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0: ¿Con qué fue sellada la piedra que tapaba la entrada del foso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el anillo del rey y el anillo de sus príncip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cera y un sello rea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cadenas y candad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barro y una sog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0: ¿Con qué fue sellada la piedra que tapaba la entrada del foso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el anillo del rey y el anillo de sus príncip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cera y un sello rea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cadenas y candad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barro y una sog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7 dice que fue sellada con el anillo del rey y el anillo de sus príncip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1: ¿Qué hizo el rey en su palacio luego de echar a Daniel en el fo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 con un banque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costó ayu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urmió profundamen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dicó a otros asunt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1: ¿Qué hizo el rey en su palacio luego de echar a Daniel en el fo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 con un banque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acostó ayu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urmió profundamen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dicó a otros asunt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8 dice que el rey se acostó ayu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2: ¿Cómo llamó el rey a Daniel al acercarse al foso al amanecer? Escoge la respuesta correct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ongojad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emor y expectación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voz tris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voces y con voz trist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2: ¿Cómo llamó el rey a Daniel al acercarse al foso al amanecer? Escoge la respuesta correct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ongojad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emor y expectación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voz tris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voces y con voz trist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0 dice que el rey llamó 'a voces a Daniel con voz trist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3: ¿Ante quién dijo Daniel que fue hallado inoc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el re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los sátrapa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D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el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3: ¿Ante quién dijo Daniel que fue hallado inoc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el re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los sátrapa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te D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el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2 dice: 'delante de él [Dios] soy hallado inocent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4: ¿Por qué dice Daniel 6:23 que no se halló ninguna lesión en él cuando lo sacaron del fo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muy fuer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había confiado en su Dio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los leones no tenían hambr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l foso era segur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4: ¿Por qué dice Daniel 6:23 que no se halló ninguna lesión en él cuando lo sacaron del fo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muy fuer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que había confiado en su Dio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los leones no tenían hambr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l foso era segur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3 explica que no se halló ninguna lesión en él 'porque había confiado en su Dio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nombres pusieron a Misael y Azar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tsasar y Sadr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esac y Abed-n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Anan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 y Mels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20 menciona que a Misael le pusieron Mesac y a Azarías, Abed-neg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5: ¿Quiénes fueron echados en el foso luego que Daniel fue saca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sátrap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hombres que lo habían acusado, sus hijos, sus mujer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guardias del rey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lquier persona que se opusiera al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5: ¿Quiénes fueron echados en el foso luego que Daniel fue saca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sátrap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hombres que lo habían acusado, sus hijos, sus mujer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guardias del rey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lquier persona que se opusiera al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4 dice que los hombres que habían acusado a Daniel, sus hijos y sus mujeres fueron echados al fos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6: ¿Dónde dijo el rey Darío que el Dios de Daniel hace señales y maravill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la tierr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cielo y en la tierr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Babiloni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ningún luga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6: ¿Dónde dijo el rey Darío que el Dios de Daniel hace señales y maravill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la tierr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el cielo y en la tierr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Babiloni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ningún luga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7 dice que hace señales y maravillas 'en el cielo y en la tierr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7: ¿Durante qué reinados prosperó Daniel según 6:28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 y Belsasa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y Ciro el pers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Nabucodonosor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el reinado de Darí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7: ¿Durante qué reinados prosperó Daniel según 6:28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 y Belsasa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río y Ciro el pers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Nabucodonosor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el reinado de Darí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8 dice que Daniel prosperó 'en el reinado de Darío y en el reinado de Ciro el pers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8: Cuando el edicto fue firmado ¿Qué hizo Daniel como solía hacerlo antes? (REFLEXION: ¿harías tú lo mismo que Daniel?)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 para orar en secret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tró en su casa y abiertas las ventanas de su cámara que daban hacia Jerusalén, se arrodillaba tres veces al día, y oraba y daba gracias delante de su Dio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de orar públicamente para evitar problema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en un templo pagano para no ser descubier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8: Cuando el edicto fue firmado ¿Qué hizo Daniel como solía hacerlo antes? (REFLEXION: ¿harías tú lo mismo que Daniel?)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 para orar en secret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tró en su casa y abiertas las ventanas de su cámara que daban hacia Jerusalén, se arrodillaba tres veces al día, y oraba y daba gracias delante de su Dio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de orar públicamente para evitar problema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en un templo pagano para no ser descubier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0 describe que Daniel entró en su casa, con las ventanas abiertas hacia Jerusalén, se arrodillaba tres veces al día, y oraba y daba gracias delante de su Dios, como solía hacerlo ant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En qué año del reinado de Joacim sitió Nabucodonoso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imer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gundo a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rcer añ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rto añ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Cuántos versículos tiene el capítulo 1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Cuántos versículos tiene el capítulo 1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capítulo 1 del libro de Daniel tiene 21 versícul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les dio Dios a los hebreos según Daniel 1:17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fa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za y val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ocimiento e inteligencia en todas las letras y cienci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der y autori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les dio Dios a los hebreos según Daniel 1:17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fa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za y val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ocimiento e inteligencia en todas las letras y cienci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der y autori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7 declara que Dios les dio conocimiento e inteligencia en todas las letras y cienci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Según Daniel 1:17, qué cosa adicional le dio Dios a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ilidad para gobern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tendimiento en toda visión y sue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n fuerza físic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don de la profec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Según Daniel 1:17, qué cosa adicional le dio Dios a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ilidad para gobern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tendimiento en toda visión y sue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n fuerza físic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don de la profec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7 añade que Daniel tuvo entendimiento en toda visión y sueñ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de Israel fue asediado por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oa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de Israel fue asediado por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aci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oa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-2 identifica a Joacim como el rey de Judá asediado por Nabucodonosor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puso nuevos nombres a los 4 hebreos? ¿Melsar? ¿Nabucodonosor? ¿Aspenaz? ¿Jefe de los eunu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ls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puso nuevos nombres a los 4 hebreos? ¿Melsar? ¿Nabucodonosor? ¿Aspenaz? ¿Jefe de los eunu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ls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7 especifica que el jefe de los eunucos (Aspenaz) les puso los nuevos nombr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En qué año del reinado de Joacim sitió Nabucodonoso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imer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gundo a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ercer añ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rto añ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 indica que Nabucodonosor sitió Jerusalén en el tercer año del reinado de Joacim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el primer año del reinado de Nabucodonosor tuvo sueños y se perturbó? ¿Verdadero o f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el primer año del reinado de Nabucodonosor tuvo sueños y se perturbó? ¿Verdadero o f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 aclara que esto ocurrió en el segundo año del reinado de Nabucodonosor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Según Daniel 2:3 ¿Por qué se turbó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 mal presag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aber el sue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a conspi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a enferme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Según Daniel 2:3 ¿Por qué se turbó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 mal presag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saber el sue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a conspi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a enferme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 dice que el rey se turbó 'por saber el sueño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En qué lengua hablaron los caldeos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r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i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ame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bilónic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En qué lengua hablaron los caldeos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r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i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rame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bilónic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 indica que los caldeos hablaron al rey en lengua arame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les acontecería a los caldeos si no les mostraban el sueño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desterr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hechos pedazos y sus casas convertidas en mulada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ían sus riquez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encarcel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les acontecería a los caldeos si no les mostraban el sueño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desterr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rían hechos pedazos y sus casas convertidas en mulada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ían sus riquez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encarcel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5 advierte que serían hechos pedazos y sus casas convertidas en muladar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les acontecería a los caldeos si les mostraban el sueño y su interpretación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birían honores y favo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nombrados gobernad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liberados de impues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birían grandes ejércit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les acontecería a los caldeos si les mostraban el sueño y su interpretación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ecibirían honores y favo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nombrados gobernad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liberados de impues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birían grandes ejércit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6 promete que recibirían dones, favores y gran honr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Nabucodonosor se llevó todos los utensilios de la casa de Dios? ¿Falso o verdad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A qué truco recurrían los sabios para dar el sueño y su interpretación, según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ían abiertam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nían dilacion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saban adivin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añaban con falsas promes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A qué truco recurrían los sabios para dar el sueño y su interpretación, según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ían abiertam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nían dilacion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saban adivin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añaban con falsas promes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8 acusa a los sabios de 'poner dilacione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temía el rey si los sabios demoraban sus respuest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aliaran con sus enemig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rebelaran contra é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prepararan respuesta mentirosa y perver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huyeran del re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temía el rey si los sabios demoraban sus respuest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aliaran con sus enemig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rebelaran contra é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e prepararan respuesta mentirosa y perver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huyeran del re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9 expresa el temor del rey de que prepararan una respuesta mentirosa y pervers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Según los sabios: ¿quiénes podían declarar el sueño y su interpretación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dioses cuya morada no es con la car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más experimentad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lquier hombre sab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magos más poderos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Según los sabios: ¿quiénes podían declarar el sueño y su interpretación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olo los dioses cuya morada no es con la car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más experimentad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lquier hombre sab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magos más poderos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1 declara que nadie podía hacerlo excepto los dioses cuya morada no es con la carn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Cómo habló Daniel a Arioc, frente al edicto de mue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emor y tembl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ra y en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bia y prudenteme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arroganc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Cómo habló Daniel a Arioc, frente al edicto de mue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emor y tembl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ra y en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bia y prudenteme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arroganc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4 describe la forma en que Daniel habló a Arioc como 'sabia y prudentement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es Ario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itán de la guardia del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palacio de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sclavos del r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es Ario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pitán de la guardia del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palacio de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sclavos del r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4 identifica a Arioc como el capitán de la guardia del rey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Nabucodonosor se llevó todos los utensilios de la casa de Dios? ¿Falso o verdad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2 aclara que Nabucodonosor se llevó 'parte de los utensilios de la casa de Dios', no tod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Cuando conversa Daniel con Arioc ¿Qué calificativo le dio Daniel al edicto d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ju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resur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telig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Cuando conversa Daniel con Arioc ¿Qué calificativo le dio Daniel al edicto d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ju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presur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telig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5 dice que Daniel preguntó a Arioc '¿por qué es tan apresurado este edicto del rey?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le pidió Daniel al rey para mostrarle el sueño y su interpret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hono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e diese tiemp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jército para proteger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iberación de sus compañer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le pidió Daniel al rey para mostrarle el sueño y su interpret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hono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e le diese tiemp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jército para proteger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iberación de sus compañer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6 dice que Daniel le pidió tiempo al rey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Después de estar ante la presencia del rey ¿Qué pidieron Daniel y sus compañeros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nganza contra sus enemig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pode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ericordia a fin de no perecer con los otros sabios de Babilon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es mostrara el cam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Después de estar ante la presencia del rey ¿Qué pidieron Daniel y sus compañeros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nganza contra sus enemig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pode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isericordia a fin de no perecer con los otros sabios de Babilon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es mostrara el cam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8 indica que pidieron misericordia para no perecer con los otros sabi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La expresión: “Dios quita reyes, y pone reyes”, se encuentra en el capítulo 2, 3 o 4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La expresión: “Dios quita reyes, y pone reyes”, se encuentra en el capítulo 2, 3 o 4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pítulo 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a expresión se encuentra en Daniel 2:21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Daniel ante el rey dijo: “el misterio que el rey demanda, ni sabio, ni astrólogos, ni ….” ¿cómo termina el versículo 27 del capítulo 2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príncipes, ni consejeros lo pueden revelar al re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magos ni adivinos lo pueden revelar al rey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profetas, ni visionarios lo pueden revelar al rey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ancianos, ni jueces lo pueden revelar al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Daniel ante el rey dijo: “el misterio que el rey demanda, ni sabio, ni astrólogos, ni ….” ¿cómo termina el versículo 27 del capítulo 2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príncipes, ni consejeros lo pueden revelar al re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…ni magos ni adivinos lo pueden revelar al rey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profetas, ni visionarios lo pueden revelar al rey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ancianos, ni jueces lo pueden revelar al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27 completa el versículo diciendo 'ni magos ni adivinos lo pueden revelar al rey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Mencione tres características que los jóvenes hebreos debían poseer para estar en el palacio del rey cald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n tacha, buen parecer, enseñados en toda sabidu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tes, valientes, le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cos, nobles, hablador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ábiles en la guerra, buenos jinetes, expertos en lengu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El cap. 2:27 y 28 dice:» El misterio que el rey demanda, ni sabios, ni astrólogos, ni magos ni adivinos lo pueden revelar al rey. Pero hay un …¿ como continua el versícu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rey sabio en el cielo, el cual ha de saberlo tod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gran poder en la tierra, el cual revelará todas las cosa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Dios en los cielos, el cual revela los misterios, y él ha hecho saber al rey…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espíritu de sabiduría en los hombres, el cual les da entend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El cap. 2:27 y 28 dice:» El misterio que el rey demanda, ni sabios, ni astrólogos, ni magos ni adivinos lo pueden revelar al rey. Pero hay un …¿ como continua el versícu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rey sabio en el cielo, el cual ha de saberlo tod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gran poder en la tierra, el cual revelará todas las cosa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…Dios en los cielos, el cual revela los misterios, y él ha hecho saber al rey…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espíritu de sabiduría en los hombres, el cual les da entend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28 continúa diciendo 'pero hay un Dios en los cielos, el cual revela los misterios, y él ha hecho saber al rey...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Cómo era el aspecto de la imagen que vio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mpon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xtra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rribl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lorios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Cómo era el aspecto de la imagen que vio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mpon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xtra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erribl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lorios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1 describe el aspecto de la imagen como 'terribl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De qué metales estaban constituidos la cabeza y el pech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oro, pecho y brazos de pl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plata, pecho y brazos de o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bronce, pecho y brazos de hier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hierro, pecho y brazos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De qué metales estaban constituidos la cabeza y el pech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beza de oro, pecho y brazos de pl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plata, pecho y brazos de o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bronce, pecho y brazos de hier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hierro, pecho y brazos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2 describe la cabeza como de oro fino y el pecho y sus brazos de plat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De qué metales estaban constituidos el vientre y sus muslos, y sus piern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oro, piernas de pl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bronce, piernas de hier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hierro, piernas de bronc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plata, piernas de o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De qué metales estaban constituidos el vientre y sus muslos, y sus piern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oro, piernas de pl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entre y muslos de bronce, piernas de hier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hierro, piernas de bronc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plata, piernas de o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2-33 especifica que su vientre y sus muslos eran de bronce, y sus piernas de hierr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En qué lugar de la imagen cayó la piedra y de qué material está constituida esta pa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la cabeza de o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pecho de pla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los pies de hierro y de barro coci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vientre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En qué lugar de la imagen cayó la piedra y de qué material está constituida esta pa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la cabeza de o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pecho de pla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los pies de hierro y de barro coci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vientre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4 indica que la piedra hirió la imagen en sus pies de hierro y de barro cocid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Mencione tres características que los jóvenes hebreos debían poseer para estar en el palacio del rey cald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n tacha, buen parecer, enseñados en toda sabidu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tes, valientes, le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cos, nobles, hablador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ábiles en la guerra, buenos jinetes, expertos en lengu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4 menciona varias características, entre ellas: no hubiese tacha, buen parecer, enseñado en toda sabiduría, sabios en ciencia, de buen entendimiento e idóneo para estar en el palaci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En qué se transformó la pied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gran val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pequeño montícu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gran monte que llenó toda la tie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río caudalos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En qué se transformó la pied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gran val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pequeño montícu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un gran monte que llenó toda la tie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río caudalos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5 describe que la piedra fue hecha un gran monte que llenó toda la tierr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A quién representa la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 o Babilon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A quién representa la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bucodonosor o Babilon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8 aclara que 'Tú eres aquella cabeza de oro', refiriéndose a Nabucodonosor y su reino de Babiloni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significa “en parte de barro cocido de alfarero y en parte de hierro”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invenc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dividido, en parte fuerte y en parte frági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próspe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efíme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significa “en parte de barro cocido de alfarero y en parte de hierro”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invenc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rá un reino dividido, en parte fuerte y en parte frági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próspe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efíme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1-42 explica que significa que será un reino dividido, en parte fuerte y en parte frágil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é significa el hierro mezclado con el bar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ianzas mili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ianzas humanas; pero no se unirán el uno con el ot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ndes construcci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speridad económi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é significa el hierro mezclado con el bar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ianzas mili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lianzas humanas; pero no se unirán el uno con el ot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ndes construcci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speridad económi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3 interpreta que son alianzas humanas que no se unirán el uno con el otr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Con qué se representa en el sueño “un reino que no será jamás destruido, ni será el reino dejado a otro pueblo”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coro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pied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 árbo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Con qué se representa en el sueño “un reino que no será jamás destruido, ni será el reino dejado a otro pueblo”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coro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una pied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 árbo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4-45 indica que esto es representado por la piedr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El personaje Aspenaz er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palacio del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ejérc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sclav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00" y="4191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harén del rey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Qué hizo Nabucodonosor con Daniel después de interpretar el sueño? (Mencione por lo menos dos hechos)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carceló y lo desterró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grandeció, le dio muchos honores y grandes dones, y le hizo gobernador y jefe de los sabios de Babilon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pidió y lo envió a su tierra natal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o una pequeña recompensa y lo ignor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Qué hizo Nabucodonosor con Daniel después de interpretar el sueño? (Mencione por lo menos dos hechos)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carceló y lo desterró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engrandeció, le dio muchos honores y grandes dones, y le hizo gobernador y jefe de los sabios de Babilon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pidió y lo envió a su tierra natal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o una pequeña recompensa y lo ignor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8 describe que el rey engrandeció a Daniel, le dio muchos honores y grandes dones, y le hizo gobernador y jefe de los sabios de Babiloni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solicitó Daniel para sus tres compañeros después de interpretar el sueñ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enviaran de vuelta a 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pusieran sobre los negocios de la provincia de Babilon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hicieran siervos de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liberaran de sus carg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solicitó Daniel para sus tres compañeros después de interpretar el sueñ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enviaran de vuelta a 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e los pusieran sobre los negocios de la provincia de Babilon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hicieran siervos de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liberaran de sus carg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9 indica que Daniel solicitó que los pusieran sobre los negocios de la provincia de Babiloni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altura tenía la estatua hecha por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codos de altura, 3 codos de anch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0 codos de altura, 6 codos de anch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 codos de altura, 9 codos de anch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 codos de altura, 12 codos de anch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altura tenía la estatua hecha por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codos de altura, 3 codos de anch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60 codos de altura, 6 codos de anch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 codos de altura, 9 codos de anch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 codos de altura, 12 codos de anch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1 especifica que la estatua tenía 60 codos de altura y 6 codos de anch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Al son de la bocina, del tamboril, del arpa, del salterio, de la zampoña y de todo instrumento de música ¿qué debían hacer los reunidos alrededor de la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 himnos de alab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strarse y adorar la estatua de oro que el rey había levant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zar en honor a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cer sacrificios a la estatu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Al son de la bocina, del tamboril, del arpa, del salterio, de la zampoña y de todo instrumento de música ¿qué debían hacer los reunidos alrededor de la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 himnos de alab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strarse y adorar la estatua de oro que el rey había levant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zar en honor a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cer sacrificios a la estatu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5 ordena que se postraran y adoraran la estatua de or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Qué acontecería con la persona que no se postraba y adoraba la estatua de o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xiliado del re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ncarcelado de por v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mediatamente sería echado dentro de un horno de fuego ardie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ía todas sus posesion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Qué acontecería con la persona que no se postraba y adoraba la estatua de o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xiliado del re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ncarcelado de por v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nmediatamente sería echado dentro de un horno de fuego ardie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ía todas sus posesion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6 establece que sería echado dentro de un horno de fuego ardiend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El personaje Aspenaz er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palacio del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ejérc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sclav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00" y="4191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harén del rey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3, 7, 10 identifica a Aspenaz como el jefe de los eunucos del rey.]]></a:t>
            </a:r>
          </a:p>
        </p:txBody>
      </p:sp>
      <p:sp>
        <p:nvSpPr>
          <p:cNvPr id="9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sentimientos embargaron al rey cuando se enteró que los hebreos no se postraron ante su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isteza y arrepent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difere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ra y con eno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pasi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sentimientos embargaron al rey cuando se enteró que los hebreos no se postraron ante su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isteza y arrepent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difere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ira y con eno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pasi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13 describe que el rey se llenó de ira y enoj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é desafío hizo Nabucodonosor al Dios verdadero frente a Sadrac, Mesac y Abed-ne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¿Y qué dios será aquel que os libre de mis manos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 dios es más poderoso que el vuestr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 vuestro Dios es real, que os salve ahor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hay dios que pueda desafiar mi pod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é desafío hizo Nabucodonosor al Dios verdadero frente a Sadrac, Mesac y Abed-ne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¿Y qué dios será aquel que os libre de mis manos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 dios es más poderoso que el vuestr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 vuestro Dios es real, que os salve ahor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hay dios que pueda desafiar mi pod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15 registra la pregunta desafiante de Nabucodonosor: '¿y qué dios será aquel que os libre de mis manos?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aconteció con Nabucodonosor después que los hebreos le contestaron que no iban a adorar sus dioses, ni tampoco a la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llenó de aleg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s dio un indul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llenó de ira y su aspecto se dem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rrodilló para or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aconteció con Nabucodonosor después que los hebreos le contestaron que no iban a adorar sus dioses, ni tampoco a la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llenó de aleg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s dio un indul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llenó de ira y su aspecto se dem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rrodilló para or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19 dice que se llenó de ira y su aspecto se demudó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Qué aspecto tenía el cuarto varón que veía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omo un guerr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semejante a hijo de los dio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aspecto de anci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un hombre comú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Qué aspecto tenía el cuarto varón que veía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omo un guerr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ra semejante a hijo de los dio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aspecto de anci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un hombre comú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25 lo describe como 'semejante a hijo de los diose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orden dio Nabucodonosor a Sadrac, Mesac y Abed-nego a la puerta del hor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postraran ante la estat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alieran inmediatame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rvos del Dios Altísimo, salid y ven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arrepintieran de su desobedienc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orden dio Nabucodonosor a Sadrac, Mesac y Abed-nego a la puerta del hor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postraran ante la estat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alieran inmediatame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ervos del Dios Altísimo, salid y ven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arrepintieran de su desobedienc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26 registra la orden del rey: 'Siervos del Dios Altísimo, salid y venid...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2025-10-24T08:04:32Z</dcterms:created>
  <dcterms:modified xsi:type="dcterms:W3CDTF">2025-10-24T08:04:32Z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