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8" r:id="rId2"/>
    <p:sldId id="293" r:id="rId3"/>
    <p:sldId id="280" r:id="rId4"/>
    <p:sldId id="334" r:id="rId5"/>
    <p:sldId id="314" r:id="rId6"/>
    <p:sldId id="316" r:id="rId7"/>
    <p:sldId id="318" r:id="rId8"/>
    <p:sldId id="313" r:id="rId9"/>
    <p:sldId id="276" r:id="rId10"/>
    <p:sldId id="319" r:id="rId11"/>
    <p:sldId id="323" r:id="rId12"/>
    <p:sldId id="320" r:id="rId13"/>
    <p:sldId id="324" r:id="rId14"/>
    <p:sldId id="326" r:id="rId15"/>
    <p:sldId id="327" r:id="rId16"/>
    <p:sldId id="325" r:id="rId17"/>
    <p:sldId id="329" r:id="rId18"/>
    <p:sldId id="330" r:id="rId19"/>
    <p:sldId id="342" r:id="rId20"/>
    <p:sldId id="331" r:id="rId21"/>
    <p:sldId id="332" r:id="rId22"/>
    <p:sldId id="333" r:id="rId23"/>
    <p:sldId id="335" r:id="rId24"/>
    <p:sldId id="341" r:id="rId25"/>
    <p:sldId id="338" r:id="rId26"/>
    <p:sldId id="336" r:id="rId27"/>
    <p:sldId id="340" r:id="rId28"/>
    <p:sldId id="339" r:id="rId2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FEFF"/>
    <a:srgbClr val="B5FDD0"/>
    <a:srgbClr val="0000FF"/>
    <a:srgbClr val="9FFC9A"/>
    <a:srgbClr val="000000"/>
    <a:srgbClr val="660033"/>
    <a:srgbClr val="E7FE5C"/>
    <a:srgbClr val="89FCFF"/>
    <a:srgbClr val="78FA72"/>
    <a:srgbClr val="FFF1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38" autoAdjust="0"/>
    <p:restoredTop sz="91023" autoAdjust="0"/>
  </p:normalViewPr>
  <p:slideViewPr>
    <p:cSldViewPr>
      <p:cViewPr varScale="1">
        <p:scale>
          <a:sx n="67" d="100"/>
          <a:sy n="67" d="100"/>
        </p:scale>
        <p:origin x="1290"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ABF8B1-3D37-40A8-90BF-DF3623E2F422}" type="datetimeFigureOut">
              <a:rPr lang="es-CO" smtClean="0"/>
              <a:t>1/08/2022</a:t>
            </a:fld>
            <a:endParaRPr lang="es-CO"/>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197612-D8F3-4BBF-83AB-4ABEE053D9A6}" type="slidenum">
              <a:rPr lang="es-CO" smtClean="0"/>
              <a:t>‹Nº›</a:t>
            </a:fld>
            <a:endParaRPr lang="es-CO"/>
          </a:p>
        </p:txBody>
      </p:sp>
    </p:spTree>
    <p:extLst>
      <p:ext uri="{BB962C8B-B14F-4D97-AF65-F5344CB8AC3E}">
        <p14:creationId xmlns:p14="http://schemas.microsoft.com/office/powerpoint/2010/main" val="3039405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CD197612-D8F3-4BBF-83AB-4ABEE053D9A6}" type="slidenum">
              <a:rPr lang="es-CO" smtClean="0"/>
              <a:t>1</a:t>
            </a:fld>
            <a:endParaRPr lang="es-CO"/>
          </a:p>
        </p:txBody>
      </p:sp>
    </p:spTree>
    <p:extLst>
      <p:ext uri="{BB962C8B-B14F-4D97-AF65-F5344CB8AC3E}">
        <p14:creationId xmlns:p14="http://schemas.microsoft.com/office/powerpoint/2010/main" val="22971200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5932170" y="4323845"/>
            <a:ext cx="2297429" cy="365125"/>
          </a:xfrm>
        </p:spPr>
        <p:txBody>
          <a:bodyPr/>
          <a:lstStyle/>
          <a:p>
            <a:fld id="{A5D866F3-665C-4FD3-9571-9F530A613C14}" type="datetime1">
              <a:rPr lang="es-ES" smtClean="0"/>
              <a:t>01/08/2022</a:t>
            </a:fld>
            <a:endParaRPr lang="es-ES"/>
          </a:p>
        </p:txBody>
      </p:sp>
      <p:sp>
        <p:nvSpPr>
          <p:cNvPr id="5" name="Footer Placeholder 4"/>
          <p:cNvSpPr>
            <a:spLocks noGrp="1"/>
          </p:cNvSpPr>
          <p:nvPr>
            <p:ph type="ftr" sz="quarter" idx="11"/>
          </p:nvPr>
        </p:nvSpPr>
        <p:spPr>
          <a:xfrm>
            <a:off x="914400" y="4323846"/>
            <a:ext cx="4880610" cy="365125"/>
          </a:xfrm>
        </p:spPr>
        <p:txBody>
          <a:bodyPr/>
          <a:lstStyle/>
          <a:p>
            <a:endParaRPr lang="es-ES"/>
          </a:p>
        </p:txBody>
      </p:sp>
      <p:sp>
        <p:nvSpPr>
          <p:cNvPr id="6" name="Slide Number Placeholder 5"/>
          <p:cNvSpPr>
            <a:spLocks noGrp="1"/>
          </p:cNvSpPr>
          <p:nvPr>
            <p:ph type="sldNum" sz="quarter" idx="12"/>
          </p:nvPr>
        </p:nvSpPr>
        <p:spPr>
          <a:xfrm>
            <a:off x="6057900" y="1430867"/>
            <a:ext cx="2171700" cy="365125"/>
          </a:xfrm>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3643179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82A00D4-8837-4B71-B88B-BBCC7978D629}" type="datetime1">
              <a:rPr lang="es-ES" smtClean="0"/>
              <a:t>01/08/2022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2032117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EC6B5AE8-F012-45B8-BC83-9F572018AA9A}" type="datetime1">
              <a:rPr lang="es-ES" smtClean="0"/>
              <a:t>01/08/2022</a:t>
            </a:fld>
            <a:endParaRPr lang="es-ES"/>
          </a:p>
        </p:txBody>
      </p:sp>
      <p:sp>
        <p:nvSpPr>
          <p:cNvPr id="5" name="Footer Placeholder 4"/>
          <p:cNvSpPr>
            <a:spLocks noGrp="1"/>
          </p:cNvSpPr>
          <p:nvPr>
            <p:ph type="ftr" sz="quarter" idx="11"/>
          </p:nvPr>
        </p:nvSpPr>
        <p:spPr>
          <a:xfrm>
            <a:off x="594360" y="381001"/>
            <a:ext cx="4830656" cy="365125"/>
          </a:xfrm>
        </p:spPr>
        <p:txBody>
          <a:bodyPr/>
          <a:lstStyle/>
          <a:p>
            <a:endParaRPr lang="es-ES"/>
          </a:p>
        </p:txBody>
      </p:sp>
      <p:sp>
        <p:nvSpPr>
          <p:cNvPr id="6" name="Slide Number Placeholder 5"/>
          <p:cNvSpPr>
            <a:spLocks noGrp="1"/>
          </p:cNvSpPr>
          <p:nvPr>
            <p:ph type="sldNum" sz="quarter" idx="12"/>
          </p:nvPr>
        </p:nvSpPr>
        <p:spPr>
          <a:xfrm>
            <a:off x="7882466" y="381001"/>
            <a:ext cx="667173" cy="365125"/>
          </a:xfrm>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2411194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995E430-8FC9-4B46-9C5E-D5693A30B112}" type="datetime1">
              <a:rPr lang="es-ES" smtClean="0"/>
              <a:t>01/08/2022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265554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594359" y="3132667"/>
            <a:ext cx="3910579" cy="313097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42098" y="3132667"/>
            <a:ext cx="3907541" cy="313097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4B56044-3A0C-4A53-AC42-13574A24541A}" type="datetime1">
              <a:rPr lang="es-ES" smtClean="0"/>
              <a:t>01/08/2022</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4185541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F38C1F8-4238-48EF-A44D-3DB6564CE25E}" type="datetime1">
              <a:rPr lang="es-ES" smtClean="0"/>
              <a:t>01/08/2022</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2691561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AD176B-C618-419B-8ABD-9111B3EABAA3}" type="datetime1">
              <a:rPr lang="es-ES" smtClean="0"/>
              <a:t>01/08/2022</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192482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49609493-296A-41E4-A888-76BE2FDBBF70}" type="datetime1">
              <a:rPr lang="es-ES" smtClean="0"/>
              <a:t>01/08/2022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2759304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D7B7B330-7171-48F3-A51E-958250C4D407}" type="datetime1">
              <a:rPr lang="es-ES" smtClean="0"/>
              <a:t>01/08/2022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4011069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C2E811F0-A10A-447B-8FCD-5CA77DAF4E2C}" type="datetime1">
              <a:rPr lang="es-ES" smtClean="0"/>
              <a:t>01/08/2022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2050563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7C4E1F8C-1CCF-40E2-B188-BC308FC025BB}" type="datetime1">
              <a:rPr lang="es-ES" smtClean="0"/>
              <a:t>01/08/2022</a:t>
            </a:fld>
            <a:endParaRPr lang="es-ES"/>
          </a:p>
        </p:txBody>
      </p:sp>
      <p:sp>
        <p:nvSpPr>
          <p:cNvPr id="6" name="Footer Placeholder 5"/>
          <p:cNvSpPr>
            <a:spLocks noGrp="1"/>
          </p:cNvSpPr>
          <p:nvPr>
            <p:ph type="ftr" sz="quarter" idx="11"/>
          </p:nvPr>
        </p:nvSpPr>
        <p:spPr>
          <a:xfrm>
            <a:off x="594360" y="381001"/>
            <a:ext cx="4830656" cy="365125"/>
          </a:xfrm>
        </p:spPr>
        <p:txBody>
          <a:bodyPr/>
          <a:lstStyle/>
          <a:p>
            <a:endParaRPr lang="es-ES"/>
          </a:p>
        </p:txBody>
      </p:sp>
      <p:sp>
        <p:nvSpPr>
          <p:cNvPr id="7" name="Slide Number Placeholder 6"/>
          <p:cNvSpPr>
            <a:spLocks noGrp="1"/>
          </p:cNvSpPr>
          <p:nvPr>
            <p:ph type="sldNum" sz="quarter" idx="12"/>
          </p:nvPr>
        </p:nvSpPr>
        <p:spPr>
          <a:xfrm>
            <a:off x="7882466" y="381001"/>
            <a:ext cx="667174" cy="365125"/>
          </a:xfrm>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29662440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985BF332-A5CA-4945-BD6C-EEC80E93269E}" type="datetime1">
              <a:rPr lang="es-ES" smtClean="0"/>
              <a:t>01/08/2022</a:t>
            </a:fld>
            <a:endParaRPr lang="es-ES"/>
          </a:p>
        </p:txBody>
      </p:sp>
      <p:sp>
        <p:nvSpPr>
          <p:cNvPr id="6" name="Footer Placeholder 5"/>
          <p:cNvSpPr>
            <a:spLocks noGrp="1"/>
          </p:cNvSpPr>
          <p:nvPr>
            <p:ph type="ftr" sz="quarter" idx="11"/>
          </p:nvPr>
        </p:nvSpPr>
        <p:spPr>
          <a:xfrm>
            <a:off x="594360" y="379438"/>
            <a:ext cx="4830656" cy="365125"/>
          </a:xfrm>
        </p:spPr>
        <p:txBody>
          <a:bodyPr/>
          <a:lstStyle/>
          <a:p>
            <a:endParaRPr lang="es-ES"/>
          </a:p>
        </p:txBody>
      </p:sp>
      <p:sp>
        <p:nvSpPr>
          <p:cNvPr id="7" name="Slide Number Placeholder 6"/>
          <p:cNvSpPr>
            <a:spLocks noGrp="1"/>
          </p:cNvSpPr>
          <p:nvPr>
            <p:ph type="sldNum" sz="quarter" idx="12"/>
          </p:nvPr>
        </p:nvSpPr>
        <p:spPr>
          <a:xfrm>
            <a:off x="7882466" y="381001"/>
            <a:ext cx="667174" cy="365125"/>
          </a:xfrm>
        </p:spPr>
        <p:txBody>
          <a:bodyPr/>
          <a:lstStyle/>
          <a:p>
            <a:fld id="{FCD40D2D-D950-42AA-9027-5DD60D5C57F8}" type="slidenum">
              <a:rPr lang="es-ES" smtClean="0"/>
              <a:pPr/>
              <a:t>‹Nº›</a:t>
            </a:fld>
            <a:endParaRPr lang="es-ES"/>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856958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fld id="{48453EDC-FFD8-478D-A0E5-99797AE6FE4D}" type="datetime1">
              <a:rPr lang="es-ES" smtClean="0"/>
              <a:t>01/08/2022</a:t>
            </a:fld>
            <a:endParaRPr lang="es-ES"/>
          </a:p>
        </p:txBody>
      </p:sp>
      <p:sp>
        <p:nvSpPr>
          <p:cNvPr id="6" name="Footer Placeholder 5"/>
          <p:cNvSpPr>
            <a:spLocks noGrp="1"/>
          </p:cNvSpPr>
          <p:nvPr>
            <p:ph type="ftr" sz="quarter" idx="11"/>
          </p:nvPr>
        </p:nvSpPr>
        <p:spPr>
          <a:xfrm>
            <a:off x="594360" y="378884"/>
            <a:ext cx="4830656" cy="365125"/>
          </a:xfrm>
        </p:spPr>
        <p:txBody>
          <a:bodyPr/>
          <a:lstStyle/>
          <a:p>
            <a:endParaRPr lang="es-ES"/>
          </a:p>
        </p:txBody>
      </p:sp>
      <p:sp>
        <p:nvSpPr>
          <p:cNvPr id="7" name="Slide Number Placeholder 6"/>
          <p:cNvSpPr>
            <a:spLocks noGrp="1"/>
          </p:cNvSpPr>
          <p:nvPr>
            <p:ph type="sldNum" sz="quarter" idx="12"/>
          </p:nvPr>
        </p:nvSpPr>
        <p:spPr>
          <a:xfrm>
            <a:off x="7882466" y="381001"/>
            <a:ext cx="667174" cy="365125"/>
          </a:xfrm>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4042973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3" name="Date Placeholder 2"/>
          <p:cNvSpPr>
            <a:spLocks noGrp="1"/>
          </p:cNvSpPr>
          <p:nvPr>
            <p:ph type="dt" sz="half" idx="10"/>
          </p:nvPr>
        </p:nvSpPr>
        <p:spPr/>
        <p:txBody>
          <a:bodyPr/>
          <a:lstStyle/>
          <a:p>
            <a:fld id="{D4726AD8-8068-405B-8EFD-8B10FF6F1D42}" type="datetime1">
              <a:rPr lang="es-ES" smtClean="0"/>
              <a:t>01/08/2022</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5062921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3" name="Date Placeholder 2"/>
          <p:cNvSpPr>
            <a:spLocks noGrp="1"/>
          </p:cNvSpPr>
          <p:nvPr>
            <p:ph type="dt" sz="half" idx="10"/>
          </p:nvPr>
        </p:nvSpPr>
        <p:spPr/>
        <p:txBody>
          <a:bodyPr/>
          <a:lstStyle/>
          <a:p>
            <a:fld id="{9FA77E97-C6F0-4963-9A71-A99677F73DFC}" type="datetime1">
              <a:rPr lang="es-ES" smtClean="0"/>
              <a:t>01/08/2022</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39577320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EEAE87E-15D0-44AC-8FB3-0B23F50A4AE9}" type="datetime1">
              <a:rPr lang="es-ES" smtClean="0"/>
              <a:t>01/08/2022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34035112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FB038323-E2E3-4E5C-AF2F-531A5076F0A4}" type="datetime1">
              <a:rPr lang="es-ES" smtClean="0"/>
              <a:t>01/08/2022</a:t>
            </a:fld>
            <a:endParaRPr lang="es-ES"/>
          </a:p>
        </p:txBody>
      </p:sp>
      <p:sp>
        <p:nvSpPr>
          <p:cNvPr id="5" name="Footer Placeholder 4"/>
          <p:cNvSpPr>
            <a:spLocks noGrp="1"/>
          </p:cNvSpPr>
          <p:nvPr>
            <p:ph type="ftr" sz="quarter" idx="11"/>
          </p:nvPr>
        </p:nvSpPr>
        <p:spPr>
          <a:xfrm>
            <a:off x="594360" y="381001"/>
            <a:ext cx="4830656" cy="365125"/>
          </a:xfrm>
        </p:spPr>
        <p:txBody>
          <a:bodyPr/>
          <a:lstStyle/>
          <a:p>
            <a:endParaRPr lang="es-ES"/>
          </a:p>
        </p:txBody>
      </p:sp>
      <p:sp>
        <p:nvSpPr>
          <p:cNvPr id="6" name="Slide Number Placeholder 5"/>
          <p:cNvSpPr>
            <a:spLocks noGrp="1"/>
          </p:cNvSpPr>
          <p:nvPr>
            <p:ph type="sldNum" sz="quarter" idx="12"/>
          </p:nvPr>
        </p:nvSpPr>
        <p:spPr>
          <a:xfrm>
            <a:off x="7882466" y="381001"/>
            <a:ext cx="667174" cy="365125"/>
          </a:xfrm>
        </p:spPr>
        <p:txBody>
          <a:bodyPr/>
          <a:lstStyle/>
          <a:p>
            <a:fld id="{FCD40D2D-D950-42AA-9027-5DD60D5C57F8}" type="slidenum">
              <a:rPr lang="es-ES" smtClean="0"/>
              <a:pPr/>
              <a:t>‹Nº›</a:t>
            </a:fld>
            <a:endParaRPr lang="es-ES"/>
          </a:p>
        </p:txBody>
      </p:sp>
    </p:spTree>
    <p:extLst>
      <p:ext uri="{BB962C8B-B14F-4D97-AF65-F5344CB8AC3E}">
        <p14:creationId xmlns:p14="http://schemas.microsoft.com/office/powerpoint/2010/main" val="645599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D588F81-FD80-4C60-B6DC-31131B1C3955}" type="datetime1">
              <a:rPr lang="es-ES" smtClean="0"/>
              <a:t>01/08/2022</a:t>
            </a:fld>
            <a:endParaRPr lang="es-ES"/>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CD40D2D-D950-42AA-9027-5DD60D5C57F8}" type="slidenum">
              <a:rPr lang="es-ES" smtClean="0"/>
              <a:pPr/>
              <a:t>‹Nº›</a:t>
            </a:fld>
            <a:endParaRPr lang="es-ES"/>
          </a:p>
        </p:txBody>
      </p:sp>
    </p:spTree>
    <p:extLst>
      <p:ext uri="{BB962C8B-B14F-4D97-AF65-F5344CB8AC3E}">
        <p14:creationId xmlns:p14="http://schemas.microsoft.com/office/powerpoint/2010/main" val="3118564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043726" y="456351"/>
            <a:ext cx="7056547" cy="1569660"/>
          </a:xfrm>
          <a:prstGeom prst="rect">
            <a:avLst/>
          </a:prstGeom>
          <a:noFill/>
        </p:spPr>
        <p:txBody>
          <a:bodyPr wrap="none" rtlCol="0">
            <a:spAutoFit/>
          </a:bodyPr>
          <a:lstStyle/>
          <a:p>
            <a:pPr algn="ctr"/>
            <a:r>
              <a:rPr lang="es-ES_tradnl" sz="4800" b="1" dirty="0">
                <a:ln w="22225">
                  <a:solidFill>
                    <a:srgbClr val="FF0000"/>
                  </a:solidFill>
                  <a:prstDash val="solid"/>
                </a:ln>
                <a:solidFill>
                  <a:srgbClr val="FF0000"/>
                </a:solidFill>
                <a:effectLst>
                  <a:glow rad="127000">
                    <a:schemeClr val="tx1"/>
                  </a:glow>
                </a:effectLst>
                <a:latin typeface="Calibri" panose="020F0502020204030204" pitchFamily="34" charset="0"/>
                <a:cs typeface="Aharoni" panose="02010803020104030203" pitchFamily="2" charset="-79"/>
              </a:rPr>
              <a:t>LA FÓRMULA BAUTISMAL: </a:t>
            </a:r>
          </a:p>
          <a:p>
            <a:pPr algn="ctr"/>
            <a:r>
              <a:rPr lang="es-ES_tradnl" sz="4800" b="1" dirty="0">
                <a:ln w="22225">
                  <a:solidFill>
                    <a:sysClr val="windowText" lastClr="000000"/>
                  </a:solidFill>
                  <a:prstDash val="solid"/>
                </a:ln>
                <a:solidFill>
                  <a:sysClr val="windowText" lastClr="000000"/>
                </a:solidFill>
                <a:effectLst>
                  <a:glow rad="127000">
                    <a:schemeClr val="tx1"/>
                  </a:glow>
                </a:effectLst>
                <a:latin typeface="Calibri" panose="020F0502020204030204" pitchFamily="34" charset="0"/>
                <a:cs typeface="Aharoni" panose="02010803020104030203" pitchFamily="2" charset="-79"/>
              </a:rPr>
              <a:t>¿Trinitaria o Unitaria?</a:t>
            </a:r>
          </a:p>
        </p:txBody>
      </p:sp>
      <p:sp>
        <p:nvSpPr>
          <p:cNvPr id="4" name="1 CuadroTexto"/>
          <p:cNvSpPr txBox="1"/>
          <p:nvPr/>
        </p:nvSpPr>
        <p:spPr>
          <a:xfrm>
            <a:off x="1169622" y="2174952"/>
            <a:ext cx="6804756" cy="2554545"/>
          </a:xfrm>
          <a:prstGeom prst="rect">
            <a:avLst/>
          </a:prstGeom>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s-CO" sz="4000" dirty="0">
                <a:ln w="19050">
                  <a:solidFill>
                    <a:schemeClr val="bg1"/>
                  </a:solidFill>
                  <a:prstDash val="solid"/>
                </a:ln>
                <a:solidFill>
                  <a:schemeClr val="bg1"/>
                </a:solidFill>
                <a:effectLst>
                  <a:glow>
                    <a:schemeClr val="accent1"/>
                  </a:glow>
                </a:effectLst>
                <a:latin typeface="Franklin Gothic Medium Cond" panose="020B0606030402020204" pitchFamily="34" charset="0"/>
                <a:cs typeface="Aharoni" panose="02010803020104030203" pitchFamily="2" charset="-79"/>
              </a:rPr>
              <a:t>“Por tanto, id, y haced discípulos a </a:t>
            </a:r>
          </a:p>
          <a:p>
            <a:r>
              <a:rPr lang="es-CO" sz="4000" dirty="0">
                <a:ln w="19050">
                  <a:solidFill>
                    <a:schemeClr val="bg1"/>
                  </a:solidFill>
                  <a:prstDash val="solid"/>
                </a:ln>
                <a:solidFill>
                  <a:schemeClr val="bg1"/>
                </a:solidFill>
                <a:effectLst>
                  <a:glow>
                    <a:schemeClr val="accent1"/>
                  </a:glow>
                </a:effectLst>
                <a:latin typeface="Franklin Gothic Medium Cond" panose="020B0606030402020204" pitchFamily="34" charset="0"/>
                <a:cs typeface="Aharoni" panose="02010803020104030203" pitchFamily="2" charset="-79"/>
              </a:rPr>
              <a:t>todas las naciones, bautizándolos </a:t>
            </a:r>
          </a:p>
          <a:p>
            <a:r>
              <a:rPr lang="es-CO" sz="4000" i="1" dirty="0">
                <a:ln w="19050">
                  <a:solidFill>
                    <a:srgbClr val="0000FF"/>
                  </a:solidFill>
                  <a:prstDash val="solid"/>
                </a:ln>
                <a:solidFill>
                  <a:srgbClr val="0000FF"/>
                </a:solidFill>
                <a:effectLst>
                  <a:glow>
                    <a:schemeClr val="accent1"/>
                  </a:glow>
                </a:effectLst>
                <a:latin typeface="Franklin Gothic Medium Cond" panose="020B0606030402020204" pitchFamily="34" charset="0"/>
                <a:cs typeface="Aharoni" panose="02010803020104030203" pitchFamily="2" charset="-79"/>
              </a:rPr>
              <a:t>en el Nombre del Padre, y del Hijo, </a:t>
            </a:r>
          </a:p>
          <a:p>
            <a:r>
              <a:rPr lang="es-CO" sz="4000" i="1" dirty="0">
                <a:ln w="19050">
                  <a:solidFill>
                    <a:srgbClr val="0000FF"/>
                  </a:solidFill>
                  <a:prstDash val="solid"/>
                </a:ln>
                <a:solidFill>
                  <a:srgbClr val="0000FF"/>
                </a:solidFill>
                <a:effectLst>
                  <a:glow>
                    <a:schemeClr val="accent1"/>
                  </a:glow>
                </a:effectLst>
                <a:latin typeface="Franklin Gothic Medium Cond" panose="020B0606030402020204" pitchFamily="34" charset="0"/>
                <a:cs typeface="Aharoni" panose="02010803020104030203" pitchFamily="2" charset="-79"/>
              </a:rPr>
              <a:t>y del Espíritu Santo</a:t>
            </a:r>
            <a:r>
              <a:rPr lang="es-CO" sz="4000" dirty="0">
                <a:ln w="19050">
                  <a:solidFill>
                    <a:srgbClr val="0000FF"/>
                  </a:solidFill>
                  <a:prstDash val="solid"/>
                </a:ln>
                <a:solidFill>
                  <a:srgbClr val="0000FF"/>
                </a:solidFill>
                <a:effectLst>
                  <a:glow>
                    <a:schemeClr val="accent1"/>
                  </a:glow>
                </a:effectLst>
                <a:latin typeface="Franklin Gothic Medium Cond" panose="020B0606030402020204" pitchFamily="34" charset="0"/>
                <a:cs typeface="Aharoni" panose="02010803020104030203" pitchFamily="2" charset="-79"/>
              </a:rPr>
              <a:t>”</a:t>
            </a:r>
            <a:r>
              <a:rPr lang="es-ES_tradnl" sz="4000" dirty="0">
                <a:ln w="19050">
                  <a:solidFill>
                    <a:srgbClr val="0000FF"/>
                  </a:solidFill>
                  <a:prstDash val="solid"/>
                </a:ln>
                <a:solidFill>
                  <a:srgbClr val="0000FF"/>
                </a:solidFill>
                <a:effectLst>
                  <a:glow>
                    <a:schemeClr val="accent1"/>
                  </a:glow>
                </a:effectLst>
                <a:latin typeface="Franklin Gothic Medium Cond" panose="020B0606030402020204" pitchFamily="34" charset="0"/>
                <a:cs typeface="Aharoni" panose="02010803020104030203" pitchFamily="2" charset="-79"/>
              </a:rPr>
              <a:t>. </a:t>
            </a:r>
            <a:r>
              <a:rPr lang="es-ES_tradnl" sz="4000" dirty="0">
                <a:ln w="19050">
                  <a:solidFill>
                    <a:srgbClr val="FF0000"/>
                  </a:solidFill>
                  <a:prstDash val="solid"/>
                </a:ln>
                <a:solidFill>
                  <a:srgbClr val="FF0000"/>
                </a:solidFill>
                <a:effectLst>
                  <a:glow rad="88900">
                    <a:schemeClr val="tx1"/>
                  </a:glow>
                </a:effectLst>
                <a:latin typeface="Franklin Gothic Medium Cond" panose="020B0606030402020204" pitchFamily="34" charset="0"/>
                <a:cs typeface="Aharoni" panose="02010803020104030203" pitchFamily="2" charset="-79"/>
              </a:rPr>
              <a:t>Mateo 28:19.</a:t>
            </a:r>
            <a:endParaRPr lang="es-ES" sz="4000" dirty="0">
              <a:ln w="19050">
                <a:solidFill>
                  <a:srgbClr val="FF0000"/>
                </a:solidFill>
                <a:prstDash val="solid"/>
              </a:ln>
              <a:solidFill>
                <a:srgbClr val="FF0000"/>
              </a:solidFill>
              <a:effectLst>
                <a:glow rad="88900">
                  <a:schemeClr val="tx1"/>
                </a:glow>
              </a:effectLst>
              <a:latin typeface="Franklin Gothic Medium Cond" panose="020B0606030402020204" pitchFamily="34" charset="0"/>
              <a:cs typeface="Aharoni" panose="02010803020104030203" pitchFamily="2" charset="-79"/>
            </a:endParaRPr>
          </a:p>
        </p:txBody>
      </p:sp>
      <p:sp>
        <p:nvSpPr>
          <p:cNvPr id="6" name="1 CuadroTexto"/>
          <p:cNvSpPr txBox="1"/>
          <p:nvPr/>
        </p:nvSpPr>
        <p:spPr>
          <a:xfrm>
            <a:off x="1450624" y="5083100"/>
            <a:ext cx="6242752" cy="1323439"/>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lvl="0"/>
            <a:r>
              <a:rPr lang="es-CO" sz="4000" dirty="0">
                <a:ln w="19050">
                  <a:solidFill>
                    <a:prstClr val="black"/>
                  </a:solidFill>
                  <a:prstDash val="solid"/>
                </a:ln>
                <a:solidFill>
                  <a:prstClr val="black"/>
                </a:solidFill>
                <a:latin typeface="Franklin Gothic Medium Cond" panose="020B0606030402020204" pitchFamily="34" charset="0"/>
                <a:cs typeface="Aharoni" panose="02010803020104030203" pitchFamily="2" charset="-79"/>
              </a:rPr>
              <a:t>“…habían sido bautizados</a:t>
            </a:r>
            <a:r>
              <a:rPr lang="es-CO" sz="4000" dirty="0">
                <a:ln w="19050">
                  <a:solidFill>
                    <a:srgbClr val="0000FF"/>
                  </a:solidFill>
                  <a:prstDash val="solid"/>
                </a:ln>
                <a:solidFill>
                  <a:srgbClr val="0000FF"/>
                </a:solidFill>
                <a:latin typeface="Franklin Gothic Medium Cond" panose="020B0606030402020204" pitchFamily="34" charset="0"/>
                <a:cs typeface="Aharoni" panose="02010803020104030203" pitchFamily="2" charset="-79"/>
              </a:rPr>
              <a:t> en el nombre de Jesús”. </a:t>
            </a:r>
            <a:r>
              <a:rPr lang="es-ES_tradnl" sz="4000" dirty="0">
                <a:ln w="19050">
                  <a:solidFill>
                    <a:srgbClr val="FF0000"/>
                  </a:solidFill>
                  <a:prstDash val="solid"/>
                </a:ln>
                <a:solidFill>
                  <a:srgbClr val="FF0000"/>
                </a:solidFill>
                <a:effectLst>
                  <a:glow rad="88900">
                    <a:schemeClr val="tx1"/>
                  </a:glow>
                </a:effectLst>
                <a:latin typeface="Franklin Gothic Medium Cond" panose="020B0606030402020204" pitchFamily="34" charset="0"/>
                <a:cs typeface="Aharoni" panose="02010803020104030203" pitchFamily="2" charset="-79"/>
              </a:rPr>
              <a:t>Hechos 8:16.</a:t>
            </a:r>
            <a:endParaRPr lang="es-ES" sz="4000" dirty="0">
              <a:ln w="19050">
                <a:solidFill>
                  <a:srgbClr val="FF0000"/>
                </a:solidFill>
                <a:prstDash val="solid"/>
              </a:ln>
              <a:solidFill>
                <a:srgbClr val="FF0000"/>
              </a:solidFill>
              <a:effectLst>
                <a:glow rad="88900">
                  <a:schemeClr val="tx1"/>
                </a:glow>
              </a:effectLst>
              <a:latin typeface="Franklin Gothic Medium Cond" panose="020B0606030402020204" pitchFamily="34" charset="0"/>
              <a:cs typeface="Aharoni" panose="02010803020104030203" pitchFamily="2" charset="-79"/>
            </a:endParaRPr>
          </a:p>
        </p:txBody>
      </p:sp>
      <p:sp>
        <p:nvSpPr>
          <p:cNvPr id="7" name="Marcador de número de diapositiva 6"/>
          <p:cNvSpPr>
            <a:spLocks noGrp="1"/>
          </p:cNvSpPr>
          <p:nvPr>
            <p:ph type="sldNum" sz="quarter" idx="12"/>
          </p:nvPr>
        </p:nvSpPr>
        <p:spPr/>
        <p:txBody>
          <a:bodyPr/>
          <a:lstStyle/>
          <a:p>
            <a:fld id="{FCD40D2D-D950-42AA-9027-5DD60D5C57F8}" type="slidenum">
              <a:rPr lang="es-ES" smtClean="0"/>
              <a:pPr/>
              <a:t>1</a:t>
            </a:fld>
            <a:endParaRPr lang="es-ES"/>
          </a:p>
        </p:txBody>
      </p:sp>
    </p:spTree>
    <p:extLst>
      <p:ext uri="{BB962C8B-B14F-4D97-AF65-F5344CB8AC3E}">
        <p14:creationId xmlns:p14="http://schemas.microsoft.com/office/powerpoint/2010/main" val="1345306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8521" y="2147186"/>
            <a:ext cx="5525047" cy="4174480"/>
          </a:xfrm>
          <a:prstGeom prst="rect">
            <a:avLst/>
          </a:prstGeom>
        </p:spPr>
      </p:pic>
      <p:sp>
        <p:nvSpPr>
          <p:cNvPr id="2" name="1 CuadroTexto"/>
          <p:cNvSpPr txBox="1"/>
          <p:nvPr/>
        </p:nvSpPr>
        <p:spPr>
          <a:xfrm>
            <a:off x="1222262" y="986278"/>
            <a:ext cx="6699476" cy="17543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_tradnl" sz="3600" dirty="0">
                <a:ln w="19050">
                  <a:solidFill>
                    <a:schemeClr val="bg1"/>
                  </a:solidFill>
                  <a:prstDash val="solid"/>
                </a:ln>
                <a:solidFill>
                  <a:schemeClr val="bg1"/>
                </a:solidFill>
                <a:latin typeface="Franklin Gothic Medium Cond" panose="020B0606030402020204" pitchFamily="34" charset="0"/>
                <a:cs typeface="Aharoni" panose="02010803020104030203" pitchFamily="2" charset="-79"/>
              </a:rPr>
              <a:t>La fórmula bautismal dada por Jesús ha sido cuestionada recientemente por cristianos de tendencia modalista</a:t>
            </a:r>
            <a:r>
              <a:rPr lang="es-ES_tradnl" sz="3600" b="1" dirty="0">
                <a:ln w="22225">
                  <a:solidFill>
                    <a:schemeClr val="bg1"/>
                  </a:solidFill>
                  <a:prstDash val="solid"/>
                </a:ln>
                <a:solidFill>
                  <a:schemeClr val="bg1"/>
                </a:solidFill>
                <a:latin typeface="Franklin Gothic Medium Cond" panose="020B0606030402020204" pitchFamily="34" charset="0"/>
                <a:cs typeface="Aharoni" panose="02010803020104030203" pitchFamily="2" charset="-79"/>
              </a:rPr>
              <a:t>.</a:t>
            </a:r>
            <a:endParaRPr lang="es-ES" sz="3600" b="1" dirty="0">
              <a:ln w="22225">
                <a:solidFill>
                  <a:schemeClr val="bg1"/>
                </a:solidFill>
                <a:prstDash val="solid"/>
              </a:ln>
              <a:solidFill>
                <a:schemeClr val="bg1"/>
              </a:solidFill>
              <a:latin typeface="Franklin Gothic Medium Cond" panose="020B0606030402020204" pitchFamily="34" charset="0"/>
              <a:cs typeface="Aharoni" panose="02010803020104030203" pitchFamily="2" charset="-79"/>
            </a:endParaRPr>
          </a:p>
        </p:txBody>
      </p:sp>
      <p:sp>
        <p:nvSpPr>
          <p:cNvPr id="3" name="Rectángulo 2"/>
          <p:cNvSpPr/>
          <p:nvPr/>
        </p:nvSpPr>
        <p:spPr>
          <a:xfrm>
            <a:off x="1448197" y="3441134"/>
            <a:ext cx="6247606" cy="2862322"/>
          </a:xfrm>
          <a:prstGeom prst="rect">
            <a:avLst/>
          </a:prstGeom>
          <a:solidFill>
            <a:srgbClr val="E7FE5C"/>
          </a:solidFill>
          <a:ln/>
        </p:spPr>
        <p:style>
          <a:lnRef idx="1">
            <a:schemeClr val="accent3"/>
          </a:lnRef>
          <a:fillRef idx="3">
            <a:schemeClr val="accent3"/>
          </a:fillRef>
          <a:effectRef idx="2">
            <a:schemeClr val="accent3"/>
          </a:effectRef>
          <a:fontRef idx="minor">
            <a:schemeClr val="lt1"/>
          </a:fontRef>
        </p:style>
        <p:txBody>
          <a:bodyPr wrap="square">
            <a:spAutoFit/>
          </a:bodyPr>
          <a:lstStyle/>
          <a:p>
            <a:pPr lvl="0" algn="ctr"/>
            <a:r>
              <a:rPr lang="es-ES_tradnl" sz="3600" dirty="0">
                <a:ln w="19050">
                  <a:solidFill>
                    <a:srgbClr val="0000FF"/>
                  </a:solidFill>
                  <a:prstDash val="solid"/>
                </a:ln>
                <a:solidFill>
                  <a:srgbClr val="0000FF"/>
                </a:solidFill>
                <a:latin typeface="Franklin Gothic Medium Cond" panose="020B0606030402020204" pitchFamily="34" charset="0"/>
                <a:cs typeface="Aharoni" panose="02010803020104030203" pitchFamily="2" charset="-79"/>
              </a:rPr>
              <a:t>El modalismo </a:t>
            </a:r>
            <a:r>
              <a:rPr lang="es-CO" sz="3600" dirty="0">
                <a:ln w="19050">
                  <a:solidFill>
                    <a:srgbClr val="0000FF"/>
                  </a:solidFill>
                  <a:prstDash val="solid"/>
                </a:ln>
                <a:solidFill>
                  <a:srgbClr val="0000FF"/>
                </a:solidFill>
                <a:latin typeface="Franklin Gothic Medium Cond" panose="020B0606030402020204" pitchFamily="34" charset="0"/>
                <a:cs typeface="Aharoni" panose="02010803020104030203" pitchFamily="2" charset="-79"/>
              </a:rPr>
              <a:t>enseña que el Padre, el Hijo y el Espíritu Santo son diferentes títulos de un solo ser. </a:t>
            </a:r>
          </a:p>
          <a:p>
            <a:pPr lvl="0" algn="ctr"/>
            <a:r>
              <a:rPr lang="es-CO" sz="3600" dirty="0">
                <a:ln w="19050">
                  <a:solidFill>
                    <a:srgbClr val="FF0000"/>
                  </a:solidFill>
                  <a:prstDash val="solid"/>
                </a:ln>
                <a:solidFill>
                  <a:srgbClr val="FF0000"/>
                </a:solidFill>
                <a:latin typeface="Franklin Gothic Medium Cond" panose="020B0606030402020204" pitchFamily="34" charset="0"/>
                <a:cs typeface="Aharoni" panose="02010803020104030203" pitchFamily="2" charset="-79"/>
              </a:rPr>
              <a:t>Para ellos no hay distinción de personas en la Deidad.</a:t>
            </a:r>
            <a:endParaRPr lang="es-ES" sz="3600" dirty="0">
              <a:ln w="19050">
                <a:solidFill>
                  <a:srgbClr val="FF0000"/>
                </a:solidFill>
                <a:prstDash val="solid"/>
              </a:ln>
              <a:solidFill>
                <a:srgbClr val="FF0000"/>
              </a:solidFill>
              <a:latin typeface="Franklin Gothic Medium Cond" panose="020B0606030402020204" pitchFamily="34" charset="0"/>
              <a:cs typeface="Aharoni" panose="02010803020104030203" pitchFamily="2" charset="-79"/>
            </a:endParaRPr>
          </a:p>
        </p:txBody>
      </p:sp>
      <p:sp>
        <p:nvSpPr>
          <p:cNvPr id="4" name="Marcador de número de diapositiva 3"/>
          <p:cNvSpPr>
            <a:spLocks noGrp="1"/>
          </p:cNvSpPr>
          <p:nvPr>
            <p:ph type="sldNum" sz="quarter" idx="12"/>
          </p:nvPr>
        </p:nvSpPr>
        <p:spPr/>
        <p:txBody>
          <a:bodyPr/>
          <a:lstStyle/>
          <a:p>
            <a:fld id="{FCD40D2D-D950-42AA-9027-5DD60D5C57F8}" type="slidenum">
              <a:rPr lang="es-ES" smtClean="0"/>
              <a:pPr/>
              <a:t>2</a:t>
            </a:fld>
            <a:endParaRPr lang="es-ES" dirty="0"/>
          </a:p>
        </p:txBody>
      </p:sp>
    </p:spTree>
    <p:extLst>
      <p:ext uri="{BB962C8B-B14F-4D97-AF65-F5344CB8AC3E}">
        <p14:creationId xmlns:p14="http://schemas.microsoft.com/office/powerpoint/2010/main" val="3211092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278871" y="4162162"/>
            <a:ext cx="6586258" cy="2308324"/>
          </a:xfrm>
          <a:prstGeom prst="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s-CO" sz="3600" dirty="0">
                <a:ln w="19050">
                  <a:solidFill>
                    <a:prstClr val="black"/>
                  </a:solidFill>
                </a:ln>
                <a:solidFill>
                  <a:srgbClr val="000000"/>
                </a:solidFill>
                <a:latin typeface="Franklin Gothic Medium Cond" panose="020B0606030402020204" pitchFamily="34" charset="0"/>
              </a:rPr>
              <a:t>Esa idea surgió en el siglo II d.C. </a:t>
            </a:r>
          </a:p>
          <a:p>
            <a:pPr algn="ctr"/>
            <a:r>
              <a:rPr lang="es-CO" sz="3600" dirty="0">
                <a:ln w="19050">
                  <a:solidFill>
                    <a:prstClr val="black"/>
                  </a:solidFill>
                </a:ln>
                <a:solidFill>
                  <a:srgbClr val="000000"/>
                </a:solidFill>
                <a:latin typeface="Franklin Gothic Medium Cond" panose="020B0606030402020204" pitchFamily="34" charset="0"/>
              </a:rPr>
              <a:t>Su mayor exponente fue </a:t>
            </a:r>
            <a:r>
              <a:rPr lang="es-CO" sz="3600" dirty="0">
                <a:ln w="19050">
                  <a:solidFill>
                    <a:srgbClr val="C00000"/>
                  </a:solidFill>
                </a:ln>
                <a:solidFill>
                  <a:srgbClr val="C00000"/>
                </a:solidFill>
                <a:latin typeface="Franklin Gothic Medium Cond" panose="020B0606030402020204" pitchFamily="34" charset="0"/>
              </a:rPr>
              <a:t>Sabelio</a:t>
            </a:r>
            <a:r>
              <a:rPr lang="es-CO" sz="3600" dirty="0">
                <a:ln w="19050">
                  <a:solidFill>
                    <a:prstClr val="black"/>
                  </a:solidFill>
                </a:ln>
                <a:solidFill>
                  <a:srgbClr val="000000"/>
                </a:solidFill>
                <a:latin typeface="Franklin Gothic Medium Cond" panose="020B0606030402020204" pitchFamily="34" charset="0"/>
              </a:rPr>
              <a:t> en el siglo III d.C. Por esa razón también se conoce como </a:t>
            </a:r>
            <a:r>
              <a:rPr lang="es-CO" sz="3600" dirty="0">
                <a:ln w="19050">
                  <a:solidFill>
                    <a:srgbClr val="C00000"/>
                  </a:solidFill>
                </a:ln>
                <a:solidFill>
                  <a:srgbClr val="C00000"/>
                </a:solidFill>
                <a:latin typeface="Franklin Gothic Medium Cond" panose="020B0606030402020204" pitchFamily="34" charset="0"/>
              </a:rPr>
              <a:t>sabelianismo</a:t>
            </a:r>
            <a:r>
              <a:rPr lang="es-CO" sz="3600" dirty="0">
                <a:ln w="19050">
                  <a:solidFill>
                    <a:prstClr val="black"/>
                  </a:solidFill>
                </a:ln>
                <a:solidFill>
                  <a:srgbClr val="000000"/>
                </a:solidFill>
                <a:latin typeface="Franklin Gothic Medium Cond" panose="020B0606030402020204" pitchFamily="34" charset="0"/>
              </a:rPr>
              <a:t>.</a:t>
            </a:r>
            <a:endParaRPr lang="es-ES" sz="3600" dirty="0">
              <a:ln w="19050">
                <a:solidFill>
                  <a:srgbClr val="C00000"/>
                </a:solidFill>
              </a:ln>
              <a:solidFill>
                <a:srgbClr val="000000"/>
              </a:solidFill>
              <a:latin typeface="Franklin Gothic Medium Cond" panose="020B0606030402020204" pitchFamily="34" charset="0"/>
            </a:endParaRPr>
          </a:p>
        </p:txBody>
      </p:sp>
      <p:sp>
        <p:nvSpPr>
          <p:cNvPr id="6" name="Rectángulo 5"/>
          <p:cNvSpPr/>
          <p:nvPr/>
        </p:nvSpPr>
        <p:spPr>
          <a:xfrm>
            <a:off x="752939" y="854710"/>
            <a:ext cx="7481637" cy="2862322"/>
          </a:xfrm>
          <a:prstGeom prst="rect">
            <a:avLst/>
          </a:prstGeom>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es-CO" sz="3600" dirty="0">
                <a:ln w="19050">
                  <a:solidFill>
                    <a:srgbClr val="0000FF"/>
                  </a:solidFill>
                </a:ln>
                <a:solidFill>
                  <a:srgbClr val="0000FF"/>
                </a:solidFill>
                <a:latin typeface="Franklin Gothic Medium Cond" panose="020B0606030402020204" pitchFamily="34" charset="0"/>
              </a:rPr>
              <a:t>Los modalistas creen que Dios es una sola persona que se presenta de distintos modos, como Padre antes de la encarnación, como Hijo durante ella y como Espíritu Santo después de la resurrección.</a:t>
            </a:r>
            <a:endParaRPr lang="es-ES" sz="3600" dirty="0">
              <a:ln w="19050">
                <a:solidFill>
                  <a:srgbClr val="0000FF"/>
                </a:solidFill>
              </a:ln>
              <a:solidFill>
                <a:srgbClr val="0000FF"/>
              </a:solidFill>
              <a:latin typeface="Franklin Gothic Medium Cond" panose="020B0606030402020204" pitchFamily="34" charset="0"/>
            </a:endParaRPr>
          </a:p>
        </p:txBody>
      </p:sp>
      <p:sp>
        <p:nvSpPr>
          <p:cNvPr id="2" name="Marcador de número de diapositiva 1"/>
          <p:cNvSpPr>
            <a:spLocks noGrp="1"/>
          </p:cNvSpPr>
          <p:nvPr>
            <p:ph type="sldNum" sz="quarter" idx="12"/>
          </p:nvPr>
        </p:nvSpPr>
        <p:spPr/>
        <p:txBody>
          <a:bodyPr/>
          <a:lstStyle/>
          <a:p>
            <a:fld id="{FCD40D2D-D950-42AA-9027-5DD60D5C57F8}" type="slidenum">
              <a:rPr lang="es-ES" smtClean="0"/>
              <a:pPr/>
              <a:t>3</a:t>
            </a:fld>
            <a:endParaRPr lang="es-ES"/>
          </a:p>
        </p:txBody>
      </p:sp>
    </p:spTree>
    <p:extLst>
      <p:ext uri="{BB962C8B-B14F-4D97-AF65-F5344CB8AC3E}">
        <p14:creationId xmlns:p14="http://schemas.microsoft.com/office/powerpoint/2010/main" val="883525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911207" y="1196752"/>
            <a:ext cx="7321585" cy="2308324"/>
          </a:xfrm>
          <a:prstGeom prst="rect">
            <a:avLst/>
          </a:prstGeom>
          <a:solidFill>
            <a:srgbClr val="89FCFF"/>
          </a:solidFill>
          <a:ln w="57150">
            <a:solidFill>
              <a:srgbClr val="6600CC"/>
            </a:solidFill>
          </a:ln>
          <a:effectLst>
            <a:glow rad="12700">
              <a:schemeClr val="bg1">
                <a:lumMod val="50000"/>
              </a:schemeClr>
            </a:glow>
            <a:outerShdw blurRad="40000" dist="20000" dir="5400000" rotWithShape="0">
              <a:srgbClr val="000000">
                <a:alpha val="38000"/>
              </a:srgbClr>
            </a:outerShdw>
            <a:softEdge rad="0"/>
          </a:effectLst>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s-CO" sz="3600" dirty="0">
                <a:ln w="19050">
                  <a:solidFill>
                    <a:srgbClr val="6600CC"/>
                  </a:solidFill>
                </a:ln>
                <a:solidFill>
                  <a:srgbClr val="0000FE"/>
                </a:solidFill>
                <a:latin typeface="Franklin Gothic Medium Cond" panose="020B0606030402020204" pitchFamily="34" charset="0"/>
              </a:rPr>
              <a:t>Afirman que los apóstoles nunca bautizaron en el nombre de tres personas sino sólo en el nombre de Jesús, como aparece en el libro de los Hechos.</a:t>
            </a:r>
          </a:p>
        </p:txBody>
      </p:sp>
      <p:sp>
        <p:nvSpPr>
          <p:cNvPr id="4" name="Rectángulo 3"/>
          <p:cNvSpPr/>
          <p:nvPr/>
        </p:nvSpPr>
        <p:spPr>
          <a:xfrm>
            <a:off x="1094039" y="4005064"/>
            <a:ext cx="6955919" cy="2308324"/>
          </a:xfrm>
          <a:prstGeom prst="rect">
            <a:avLst/>
          </a:prstGeom>
          <a:solidFill>
            <a:srgbClr val="FFFF99"/>
          </a:solidFill>
          <a:ln w="57150">
            <a:solidFill>
              <a:srgbClr val="FFC000"/>
            </a:solidFill>
          </a:ln>
        </p:spPr>
        <p:style>
          <a:lnRef idx="1">
            <a:schemeClr val="accent5"/>
          </a:lnRef>
          <a:fillRef idx="3">
            <a:schemeClr val="accent5"/>
          </a:fillRef>
          <a:effectRef idx="2">
            <a:schemeClr val="accent5"/>
          </a:effectRef>
          <a:fontRef idx="minor">
            <a:schemeClr val="lt1"/>
          </a:fontRef>
        </p:style>
        <p:txBody>
          <a:bodyPr wrap="square">
            <a:spAutoFit/>
          </a:bodyPr>
          <a:lstStyle/>
          <a:p>
            <a:pPr algn="ctr"/>
            <a:r>
              <a:rPr lang="es-ES" sz="3600" b="1" dirty="0">
                <a:ln>
                  <a:solidFill>
                    <a:prstClr val="black"/>
                  </a:solidFill>
                </a:ln>
                <a:solidFill>
                  <a:prstClr val="black"/>
                </a:solidFill>
                <a:latin typeface="Franklin Gothic Medium Cond" panose="020B0606030402020204" pitchFamily="34" charset="0"/>
              </a:rPr>
              <a:t>  </a:t>
            </a:r>
            <a:r>
              <a:rPr lang="es-CO" sz="3600" dirty="0">
                <a:ln w="19050">
                  <a:solidFill>
                    <a:prstClr val="black"/>
                  </a:solidFill>
                </a:ln>
                <a:solidFill>
                  <a:prstClr val="black"/>
                </a:solidFill>
                <a:latin typeface="Franklin Gothic Medium Cond" panose="020B0606030402020204" pitchFamily="34" charset="0"/>
              </a:rPr>
              <a:t>Para los modalistas, el texto de Mateo 28:19 fue agregado después del concilio de Nicea (325 d.C.), para sostener la doctrina de la Trinidad. </a:t>
            </a:r>
            <a:endParaRPr lang="es-ES" sz="3600" dirty="0">
              <a:ln w="19050">
                <a:solidFill>
                  <a:prstClr val="black"/>
                </a:solidFill>
              </a:ln>
              <a:solidFill>
                <a:srgbClr val="C00000"/>
              </a:solidFill>
              <a:latin typeface="Franklin Gothic Medium Cond" panose="020B0606030402020204" pitchFamily="34" charset="0"/>
            </a:endParaRPr>
          </a:p>
        </p:txBody>
      </p:sp>
      <p:sp>
        <p:nvSpPr>
          <p:cNvPr id="2" name="Marcador de número de diapositiva 1"/>
          <p:cNvSpPr>
            <a:spLocks noGrp="1"/>
          </p:cNvSpPr>
          <p:nvPr>
            <p:ph type="sldNum" sz="quarter" idx="12"/>
          </p:nvPr>
        </p:nvSpPr>
        <p:spPr/>
        <p:txBody>
          <a:bodyPr/>
          <a:lstStyle/>
          <a:p>
            <a:fld id="{FCD40D2D-D950-42AA-9027-5DD60D5C57F8}" type="slidenum">
              <a:rPr lang="es-ES" smtClean="0"/>
              <a:pPr/>
              <a:t>4</a:t>
            </a:fld>
            <a:endParaRPr lang="es-ES"/>
          </a:p>
        </p:txBody>
      </p:sp>
    </p:spTree>
    <p:extLst>
      <p:ext uri="{BB962C8B-B14F-4D97-AF65-F5344CB8AC3E}">
        <p14:creationId xmlns:p14="http://schemas.microsoft.com/office/powerpoint/2010/main" val="3727518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160114" y="980728"/>
            <a:ext cx="6823772" cy="2862322"/>
          </a:xfrm>
          <a:prstGeom prst="rect">
            <a:avLst/>
          </a:prstGeom>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es-CO" sz="3600" dirty="0">
                <a:ln w="19050">
                  <a:solidFill>
                    <a:prstClr val="black"/>
                  </a:solidFill>
                </a:ln>
                <a:solidFill>
                  <a:prstClr val="black"/>
                </a:solidFill>
                <a:latin typeface="Franklin Gothic Medium Cond" panose="020B0606030402020204" pitchFamily="34" charset="0"/>
              </a:rPr>
              <a:t>Se basan en los escritos de Eusebio, (260 y 340 d.C.). Obispo de Cesarea que citó Mateo 28:19 varias veces antes del concilio de Nicea sin hacer referencia a la fórmula trinitaria. 	</a:t>
            </a:r>
            <a:endParaRPr lang="es-ES" sz="3600" dirty="0">
              <a:ln w="19050">
                <a:solidFill>
                  <a:srgbClr val="C00000"/>
                </a:solidFill>
              </a:ln>
              <a:solidFill>
                <a:srgbClr val="C00000"/>
              </a:solidFill>
              <a:latin typeface="Franklin Gothic Medium Cond" panose="020B0606030402020204" pitchFamily="34" charset="0"/>
            </a:endParaRPr>
          </a:p>
        </p:txBody>
      </p:sp>
      <p:sp>
        <p:nvSpPr>
          <p:cNvPr id="3" name="Rectángulo 2"/>
          <p:cNvSpPr/>
          <p:nvPr/>
        </p:nvSpPr>
        <p:spPr>
          <a:xfrm>
            <a:off x="1028089" y="4293096"/>
            <a:ext cx="7087822" cy="175432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lgn="ctr"/>
            <a:r>
              <a:rPr lang="es-CO" sz="3600" dirty="0">
                <a:ln w="19050">
                  <a:solidFill>
                    <a:srgbClr val="0000FF"/>
                  </a:solidFill>
                </a:ln>
                <a:solidFill>
                  <a:srgbClr val="0000FE"/>
                </a:solidFill>
                <a:latin typeface="Franklin Gothic Medium Cond" panose="020B0606030402020204" pitchFamily="34" charset="0"/>
              </a:rPr>
              <a:t>Apoyados en los escritos de este padre de la iglesia, pretenden demostrar que </a:t>
            </a:r>
            <a:r>
              <a:rPr lang="es-CO" sz="3600" dirty="0">
                <a:ln w="19050">
                  <a:solidFill>
                    <a:schemeClr val="bg1"/>
                  </a:solidFill>
                </a:ln>
                <a:solidFill>
                  <a:schemeClr val="bg1"/>
                </a:solidFill>
                <a:latin typeface="Franklin Gothic Medium Cond" panose="020B0606030402020204" pitchFamily="34" charset="0"/>
              </a:rPr>
              <a:t>Mateo 28:19 </a:t>
            </a:r>
            <a:r>
              <a:rPr lang="es-CO" sz="3600" dirty="0">
                <a:ln w="19050">
                  <a:solidFill>
                    <a:srgbClr val="0000FF"/>
                  </a:solidFill>
                </a:ln>
                <a:solidFill>
                  <a:srgbClr val="0000FE"/>
                </a:solidFill>
                <a:latin typeface="Franklin Gothic Medium Cond" panose="020B0606030402020204" pitchFamily="34" charset="0"/>
              </a:rPr>
              <a:t>es un versículo falso.</a:t>
            </a:r>
            <a:endParaRPr lang="es-ES" sz="3600" dirty="0">
              <a:ln w="19050">
                <a:solidFill>
                  <a:srgbClr val="0000FF"/>
                </a:solidFill>
              </a:ln>
              <a:solidFill>
                <a:srgbClr val="0000FE"/>
              </a:solidFill>
              <a:latin typeface="Franklin Gothic Medium Cond" panose="020B0606030402020204" pitchFamily="34" charset="0"/>
            </a:endParaRPr>
          </a:p>
        </p:txBody>
      </p:sp>
      <p:sp>
        <p:nvSpPr>
          <p:cNvPr id="2" name="Marcador de número de diapositiva 1"/>
          <p:cNvSpPr>
            <a:spLocks noGrp="1"/>
          </p:cNvSpPr>
          <p:nvPr>
            <p:ph type="sldNum" sz="quarter" idx="12"/>
          </p:nvPr>
        </p:nvSpPr>
        <p:spPr/>
        <p:txBody>
          <a:bodyPr/>
          <a:lstStyle/>
          <a:p>
            <a:fld id="{FCD40D2D-D950-42AA-9027-5DD60D5C57F8}" type="slidenum">
              <a:rPr lang="es-ES" smtClean="0"/>
              <a:pPr/>
              <a:t>5</a:t>
            </a:fld>
            <a:endParaRPr lang="es-ES"/>
          </a:p>
        </p:txBody>
      </p:sp>
    </p:spTree>
    <p:extLst>
      <p:ext uri="{BB962C8B-B14F-4D97-AF65-F5344CB8AC3E}">
        <p14:creationId xmlns:p14="http://schemas.microsoft.com/office/powerpoint/2010/main" val="1861194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1477757" y="738570"/>
            <a:ext cx="6188486" cy="1754326"/>
          </a:xfrm>
          <a:prstGeom prst="rect">
            <a:avLst/>
          </a:prstGeom>
          <a:solidFill>
            <a:schemeClr val="accent5">
              <a:lumMod val="20000"/>
              <a:lumOff val="80000"/>
            </a:schemeClr>
          </a:solidFill>
          <a:ln w="57150">
            <a:solidFill>
              <a:srgbClr val="00B050"/>
            </a:solidFill>
          </a:ln>
        </p:spPr>
        <p:style>
          <a:lnRef idx="0">
            <a:schemeClr val="accent5"/>
          </a:lnRef>
          <a:fillRef idx="3">
            <a:schemeClr val="accent5"/>
          </a:fillRef>
          <a:effectRef idx="3">
            <a:schemeClr val="accent5"/>
          </a:effectRef>
          <a:fontRef idx="minor">
            <a:schemeClr val="lt1"/>
          </a:fontRef>
        </p:style>
        <p:txBody>
          <a:bodyPr wrap="square">
            <a:spAutoFit/>
          </a:bodyPr>
          <a:lstStyle/>
          <a:p>
            <a:pPr algn="ctr"/>
            <a:r>
              <a:rPr lang="es-ES" sz="3600" dirty="0">
                <a:ln w="12700">
                  <a:solidFill>
                    <a:prstClr val="black"/>
                  </a:solidFill>
                </a:ln>
                <a:solidFill>
                  <a:prstClr val="black"/>
                </a:solidFill>
                <a:latin typeface="Franklin Gothic Medium Cond" panose="020B0606030402020204" pitchFamily="34" charset="0"/>
              </a:rPr>
              <a:t>Sin embargo todos los manuscritos griegos del NT contienen la fórmula bautismal trinitaria.</a:t>
            </a:r>
            <a:endParaRPr lang="es-ES" sz="3600" dirty="0">
              <a:ln w="12700">
                <a:solidFill>
                  <a:srgbClr val="C00000"/>
                </a:solidFill>
              </a:ln>
              <a:solidFill>
                <a:srgbClr val="C00000"/>
              </a:solidFill>
              <a:latin typeface="Franklin Gothic Medium Cond" panose="020B0606030402020204" pitchFamily="34" charset="0"/>
            </a:endParaRPr>
          </a:p>
        </p:txBody>
      </p:sp>
      <p:sp>
        <p:nvSpPr>
          <p:cNvPr id="4" name="Rectángulo 3"/>
          <p:cNvSpPr/>
          <p:nvPr/>
        </p:nvSpPr>
        <p:spPr>
          <a:xfrm>
            <a:off x="1009374" y="2790544"/>
            <a:ext cx="7125252" cy="1200329"/>
          </a:xfrm>
          <a:prstGeom prst="rect">
            <a:avLst/>
          </a:prstGeom>
          <a:ln w="76200">
            <a:solidFill>
              <a:srgbClr val="00B050"/>
            </a:solidFill>
          </a:ln>
        </p:spPr>
        <p:style>
          <a:lnRef idx="2">
            <a:schemeClr val="dk1"/>
          </a:lnRef>
          <a:fillRef idx="1">
            <a:schemeClr val="lt1"/>
          </a:fillRef>
          <a:effectRef idx="0">
            <a:schemeClr val="dk1"/>
          </a:effectRef>
          <a:fontRef idx="minor">
            <a:schemeClr val="dk1"/>
          </a:fontRef>
        </p:style>
        <p:txBody>
          <a:bodyPr wrap="square">
            <a:spAutoFit/>
          </a:bodyPr>
          <a:lstStyle/>
          <a:p>
            <a:pPr algn="ctr"/>
            <a:r>
              <a:rPr lang="es-CO" sz="3600" dirty="0">
                <a:ln w="12700">
                  <a:solidFill>
                    <a:prstClr val="black"/>
                  </a:solidFill>
                </a:ln>
                <a:solidFill>
                  <a:prstClr val="black"/>
                </a:solidFill>
                <a:latin typeface="Franklin Gothic Medium Cond" panose="020B0606030402020204" pitchFamily="34" charset="0"/>
              </a:rPr>
              <a:t>También </a:t>
            </a:r>
            <a:r>
              <a:rPr lang="es-CO" sz="3600" dirty="0">
                <a:ln w="12700">
                  <a:solidFill>
                    <a:srgbClr val="FF0000"/>
                  </a:solidFill>
                </a:ln>
                <a:solidFill>
                  <a:srgbClr val="FF0000"/>
                </a:solidFill>
                <a:latin typeface="Franklin Gothic Medium Cond" panose="020B0606030402020204" pitchFamily="34" charset="0"/>
              </a:rPr>
              <a:t>La </a:t>
            </a:r>
            <a:r>
              <a:rPr lang="es-CO" sz="3600" dirty="0" err="1">
                <a:ln w="12700">
                  <a:solidFill>
                    <a:srgbClr val="FF0000"/>
                  </a:solidFill>
                </a:ln>
                <a:solidFill>
                  <a:srgbClr val="FF0000"/>
                </a:solidFill>
                <a:latin typeface="Franklin Gothic Medium Cond" panose="020B0606030402020204" pitchFamily="34" charset="0"/>
              </a:rPr>
              <a:t>Didajé</a:t>
            </a:r>
            <a:r>
              <a:rPr lang="es-CO" sz="3600" dirty="0">
                <a:ln w="12700">
                  <a:solidFill>
                    <a:prstClr val="black"/>
                  </a:solidFill>
                </a:ln>
                <a:solidFill>
                  <a:prstClr val="black"/>
                </a:solidFill>
                <a:latin typeface="Franklin Gothic Medium Cond" panose="020B0606030402020204" pitchFamily="34" charset="0"/>
              </a:rPr>
              <a:t>, antiguo documento del primer siglo </a:t>
            </a:r>
            <a:r>
              <a:rPr lang="es-CO" sz="3600" dirty="0">
                <a:ln w="12700">
                  <a:solidFill>
                    <a:srgbClr val="FF0000"/>
                  </a:solidFill>
                </a:ln>
                <a:solidFill>
                  <a:srgbClr val="FF0000"/>
                </a:solidFill>
                <a:latin typeface="Franklin Gothic Medium Cond" panose="020B0606030402020204" pitchFamily="34" charset="0"/>
              </a:rPr>
              <a:t>(65-80 d.C.) </a:t>
            </a:r>
            <a:r>
              <a:rPr lang="es-CO" sz="3600" dirty="0">
                <a:ln w="12700">
                  <a:solidFill>
                    <a:prstClr val="black"/>
                  </a:solidFill>
                </a:ln>
                <a:solidFill>
                  <a:prstClr val="black"/>
                </a:solidFill>
                <a:latin typeface="Franklin Gothic Medium Cond" panose="020B0606030402020204" pitchFamily="34" charset="0"/>
              </a:rPr>
              <a:t>dice:</a:t>
            </a:r>
          </a:p>
        </p:txBody>
      </p:sp>
      <p:sp>
        <p:nvSpPr>
          <p:cNvPr id="2" name="Rectángulo 1"/>
          <p:cNvSpPr/>
          <p:nvPr/>
        </p:nvSpPr>
        <p:spPr>
          <a:xfrm>
            <a:off x="692823" y="4288521"/>
            <a:ext cx="7758354" cy="2308324"/>
          </a:xfrm>
          <a:prstGeom prst="rect">
            <a:avLst/>
          </a:prstGeom>
          <a:ln w="76200">
            <a:solidFill>
              <a:srgbClr val="00B0F0"/>
            </a:solidFill>
          </a:ln>
        </p:spPr>
        <p:style>
          <a:lnRef idx="2">
            <a:schemeClr val="accent4"/>
          </a:lnRef>
          <a:fillRef idx="1">
            <a:schemeClr val="lt1"/>
          </a:fillRef>
          <a:effectRef idx="0">
            <a:schemeClr val="accent4"/>
          </a:effectRef>
          <a:fontRef idx="minor">
            <a:schemeClr val="dk1"/>
          </a:fontRef>
        </p:style>
        <p:txBody>
          <a:bodyPr wrap="square">
            <a:spAutoFit/>
          </a:bodyPr>
          <a:lstStyle/>
          <a:p>
            <a:pPr lvl="0" algn="ctr"/>
            <a:r>
              <a:rPr lang="es-CO" sz="3600" i="1" dirty="0">
                <a:ln w="12700">
                  <a:solidFill>
                    <a:prstClr val="black"/>
                  </a:solidFill>
                </a:ln>
                <a:solidFill>
                  <a:prstClr val="black"/>
                </a:solidFill>
                <a:latin typeface="Franklin Gothic Medium Cond" panose="020B0606030402020204" pitchFamily="34" charset="0"/>
              </a:rPr>
              <a:t>“Y referente al bautismo, bautiza de este modo: habiendo recitado estos preceptos, </a:t>
            </a:r>
            <a:r>
              <a:rPr lang="es-CO" sz="3600" i="1" dirty="0">
                <a:ln w="12700">
                  <a:solidFill>
                    <a:srgbClr val="FF0000"/>
                  </a:solidFill>
                </a:ln>
                <a:solidFill>
                  <a:srgbClr val="FF0000"/>
                </a:solidFill>
                <a:latin typeface="Franklin Gothic Medium Cond" panose="020B0606030402020204" pitchFamily="34" charset="0"/>
              </a:rPr>
              <a:t>bautiza en el nombre del Padre, y del Hijo, y del Espíritu Santo</a:t>
            </a:r>
            <a:r>
              <a:rPr lang="es-CO" sz="3600" i="1" dirty="0">
                <a:ln w="12700">
                  <a:solidFill>
                    <a:prstClr val="black"/>
                  </a:solidFill>
                </a:ln>
                <a:solidFill>
                  <a:prstClr val="black"/>
                </a:solidFill>
                <a:latin typeface="Franklin Gothic Medium Cond" panose="020B0606030402020204" pitchFamily="34" charset="0"/>
              </a:rPr>
              <a:t>, en agua viva”.</a:t>
            </a:r>
            <a:endParaRPr lang="es-ES" sz="3600" i="1" dirty="0">
              <a:ln w="12700">
                <a:solidFill>
                  <a:srgbClr val="C00000"/>
                </a:solidFill>
              </a:ln>
              <a:solidFill>
                <a:srgbClr val="C00000"/>
              </a:solidFill>
              <a:latin typeface="Franklin Gothic Medium Cond" panose="020B0606030402020204" pitchFamily="34" charset="0"/>
            </a:endParaRPr>
          </a:p>
        </p:txBody>
      </p:sp>
      <p:sp>
        <p:nvSpPr>
          <p:cNvPr id="3" name="Marcador de número de diapositiva 2"/>
          <p:cNvSpPr>
            <a:spLocks noGrp="1"/>
          </p:cNvSpPr>
          <p:nvPr>
            <p:ph type="sldNum" sz="quarter" idx="12"/>
          </p:nvPr>
        </p:nvSpPr>
        <p:spPr/>
        <p:txBody>
          <a:bodyPr/>
          <a:lstStyle/>
          <a:p>
            <a:fld id="{FCD40D2D-D950-42AA-9027-5DD60D5C57F8}" type="slidenum">
              <a:rPr lang="es-ES" smtClean="0"/>
              <a:pPr/>
              <a:t>6</a:t>
            </a:fld>
            <a:endParaRPr lang="es-ES"/>
          </a:p>
        </p:txBody>
      </p:sp>
    </p:spTree>
    <p:extLst>
      <p:ext uri="{BB962C8B-B14F-4D97-AF65-F5344CB8AC3E}">
        <p14:creationId xmlns:p14="http://schemas.microsoft.com/office/powerpoint/2010/main" val="2654635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506743" y="810578"/>
            <a:ext cx="6130514" cy="1754326"/>
          </a:xfrm>
          <a:prstGeom prst="rect">
            <a:avLst/>
          </a:prstGeom>
          <a:solidFill>
            <a:srgbClr val="C59DE3"/>
          </a:solidFill>
          <a:ln w="57150">
            <a:solidFill>
              <a:srgbClr val="6600CC"/>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s-CO" sz="3600" dirty="0">
                <a:ln w="12700">
                  <a:solidFill>
                    <a:prstClr val="black"/>
                  </a:solidFill>
                </a:ln>
                <a:solidFill>
                  <a:prstClr val="black"/>
                </a:solidFill>
                <a:latin typeface="Franklin Gothic Medium Cond" panose="020B0606030402020204" pitchFamily="34" charset="0"/>
              </a:rPr>
              <a:t>Escritores más tempranos que Eusebio hacen referencia a la fórmula bautismal trinitaria.</a:t>
            </a:r>
            <a:endParaRPr lang="es-ES" sz="3600" dirty="0">
              <a:ln w="12700">
                <a:solidFill>
                  <a:srgbClr val="C00000"/>
                </a:solidFill>
              </a:ln>
              <a:solidFill>
                <a:srgbClr val="C00000"/>
              </a:solidFill>
              <a:latin typeface="Franklin Gothic Medium Cond" panose="020B0606030402020204" pitchFamily="34" charset="0"/>
            </a:endParaRPr>
          </a:p>
        </p:txBody>
      </p:sp>
      <p:sp>
        <p:nvSpPr>
          <p:cNvPr id="6" name="Rectángulo 5"/>
          <p:cNvSpPr/>
          <p:nvPr/>
        </p:nvSpPr>
        <p:spPr>
          <a:xfrm>
            <a:off x="834588" y="2991736"/>
            <a:ext cx="7474823" cy="3416320"/>
          </a:xfrm>
          <a:prstGeom prst="rect">
            <a:avLst/>
          </a:prstGeom>
          <a:solidFill>
            <a:schemeClr val="accent5">
              <a:lumMod val="60000"/>
              <a:lumOff val="40000"/>
            </a:schemeClr>
          </a:solidFill>
          <a:ln w="76200">
            <a:solidFill>
              <a:srgbClr val="00B050"/>
            </a:solidFill>
          </a:ln>
        </p:spPr>
        <p:style>
          <a:lnRef idx="2">
            <a:schemeClr val="dk1"/>
          </a:lnRef>
          <a:fillRef idx="1">
            <a:schemeClr val="lt1"/>
          </a:fillRef>
          <a:effectRef idx="0">
            <a:schemeClr val="dk1"/>
          </a:effectRef>
          <a:fontRef idx="minor">
            <a:schemeClr val="dk1"/>
          </a:fontRef>
        </p:style>
        <p:txBody>
          <a:bodyPr wrap="square">
            <a:spAutoFit/>
          </a:bodyPr>
          <a:lstStyle/>
          <a:p>
            <a:pPr marL="571500" indent="-571500">
              <a:buFont typeface="Wingdings" panose="05000000000000000000" pitchFamily="2" charset="2"/>
              <a:buChar char="ü"/>
            </a:pPr>
            <a:r>
              <a:rPr lang="es-CO" sz="3600" dirty="0">
                <a:ln w="12700">
                  <a:solidFill>
                    <a:prstClr val="black"/>
                  </a:solidFill>
                </a:ln>
                <a:solidFill>
                  <a:prstClr val="black"/>
                </a:solidFill>
                <a:latin typeface="Franklin Gothic Medium Cond" panose="020B0606030402020204" pitchFamily="34" charset="0"/>
              </a:rPr>
              <a:t>Justino Mártir (100-168 d.C.).</a:t>
            </a:r>
          </a:p>
          <a:p>
            <a:pPr marL="571500" indent="-571500">
              <a:buFont typeface="Wingdings" panose="05000000000000000000" pitchFamily="2" charset="2"/>
              <a:buChar char="ü"/>
            </a:pPr>
            <a:r>
              <a:rPr lang="es-CO" sz="3600" dirty="0" err="1">
                <a:ln w="12700">
                  <a:solidFill>
                    <a:prstClr val="black"/>
                  </a:solidFill>
                </a:ln>
                <a:solidFill>
                  <a:prstClr val="black"/>
                </a:solidFill>
                <a:latin typeface="Franklin Gothic Medium Cond" panose="020B0606030402020204" pitchFamily="34" charset="0"/>
              </a:rPr>
              <a:t>Taciano</a:t>
            </a:r>
            <a:r>
              <a:rPr lang="es-CO" sz="3600" dirty="0">
                <a:ln w="12700">
                  <a:solidFill>
                    <a:prstClr val="black"/>
                  </a:solidFill>
                </a:ln>
                <a:solidFill>
                  <a:prstClr val="black"/>
                </a:solidFill>
                <a:latin typeface="Franklin Gothic Medium Cond" panose="020B0606030402020204" pitchFamily="34" charset="0"/>
              </a:rPr>
              <a:t> (120-180 d.C.)</a:t>
            </a:r>
          </a:p>
          <a:p>
            <a:pPr marL="571500" indent="-571500">
              <a:buFont typeface="Wingdings" panose="05000000000000000000" pitchFamily="2" charset="2"/>
              <a:buChar char="ü"/>
            </a:pPr>
            <a:r>
              <a:rPr lang="es-CO" sz="3600" dirty="0">
                <a:ln w="12700">
                  <a:solidFill>
                    <a:prstClr val="black"/>
                  </a:solidFill>
                </a:ln>
                <a:solidFill>
                  <a:prstClr val="black"/>
                </a:solidFill>
                <a:latin typeface="Franklin Gothic Medium Cond" panose="020B0606030402020204" pitchFamily="34" charset="0"/>
              </a:rPr>
              <a:t>Ireneo de Lyon (130-202 d.C.).</a:t>
            </a:r>
          </a:p>
          <a:p>
            <a:pPr marL="571500" indent="-571500">
              <a:buFont typeface="Wingdings" panose="05000000000000000000" pitchFamily="2" charset="2"/>
              <a:buChar char="ü"/>
            </a:pPr>
            <a:r>
              <a:rPr lang="es-CO" sz="3600" dirty="0">
                <a:ln w="12700">
                  <a:solidFill>
                    <a:prstClr val="black"/>
                  </a:solidFill>
                </a:ln>
                <a:solidFill>
                  <a:prstClr val="black"/>
                </a:solidFill>
                <a:latin typeface="Franklin Gothic Medium Cond" panose="020B0606030402020204" pitchFamily="34" charset="0"/>
              </a:rPr>
              <a:t>Tertuliano (160-220 d.C.).</a:t>
            </a:r>
          </a:p>
          <a:p>
            <a:pPr marL="571500" indent="-571500">
              <a:buFont typeface="Wingdings" panose="05000000000000000000" pitchFamily="2" charset="2"/>
              <a:buChar char="ü"/>
            </a:pPr>
            <a:r>
              <a:rPr lang="es-CO" sz="3600" dirty="0">
                <a:ln w="12700">
                  <a:solidFill>
                    <a:prstClr val="black"/>
                  </a:solidFill>
                </a:ln>
                <a:solidFill>
                  <a:prstClr val="black"/>
                </a:solidFill>
                <a:latin typeface="Franklin Gothic Medium Cond" panose="020B0606030402020204" pitchFamily="34" charset="0"/>
              </a:rPr>
              <a:t>Orígenes (185-254 d.C.).</a:t>
            </a:r>
          </a:p>
          <a:p>
            <a:pPr marL="571500" indent="-571500">
              <a:buFont typeface="Wingdings" panose="05000000000000000000" pitchFamily="2" charset="2"/>
              <a:buChar char="ü"/>
            </a:pPr>
            <a:r>
              <a:rPr lang="pt-BR" sz="3600" dirty="0">
                <a:ln w="12700">
                  <a:solidFill>
                    <a:prstClr val="black"/>
                  </a:solidFill>
                </a:ln>
                <a:solidFill>
                  <a:prstClr val="black"/>
                </a:solidFill>
                <a:latin typeface="Franklin Gothic Medium Cond" panose="020B0606030402020204" pitchFamily="34" charset="0"/>
              </a:rPr>
              <a:t>Cipriano de Cartago (210-258 d.C.).</a:t>
            </a:r>
            <a:endParaRPr lang="es-CO" sz="3600" dirty="0">
              <a:ln w="12700">
                <a:solidFill>
                  <a:prstClr val="black"/>
                </a:solidFill>
              </a:ln>
              <a:solidFill>
                <a:prstClr val="black"/>
              </a:solidFill>
              <a:latin typeface="Franklin Gothic Medium Cond" panose="020B0606030402020204" pitchFamily="34" charset="0"/>
            </a:endParaRPr>
          </a:p>
        </p:txBody>
      </p:sp>
      <p:sp>
        <p:nvSpPr>
          <p:cNvPr id="2" name="Marcador de número de diapositiva 1"/>
          <p:cNvSpPr>
            <a:spLocks noGrp="1"/>
          </p:cNvSpPr>
          <p:nvPr>
            <p:ph type="sldNum" sz="quarter" idx="12"/>
          </p:nvPr>
        </p:nvSpPr>
        <p:spPr/>
        <p:txBody>
          <a:bodyPr/>
          <a:lstStyle/>
          <a:p>
            <a:fld id="{FCD40D2D-D950-42AA-9027-5DD60D5C57F8}" type="slidenum">
              <a:rPr lang="es-ES" smtClean="0"/>
              <a:pPr/>
              <a:t>7</a:t>
            </a:fld>
            <a:endParaRPr lang="es-ES"/>
          </a:p>
        </p:txBody>
      </p:sp>
    </p:spTree>
    <p:extLst>
      <p:ext uri="{BB962C8B-B14F-4D97-AF65-F5344CB8AC3E}">
        <p14:creationId xmlns:p14="http://schemas.microsoft.com/office/powerpoint/2010/main" val="1525108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1607" y="1430778"/>
            <a:ext cx="7080786" cy="5310590"/>
          </a:xfrm>
          <a:prstGeom prst="rect">
            <a:avLst/>
          </a:prstGeom>
        </p:spPr>
      </p:pic>
      <p:sp>
        <p:nvSpPr>
          <p:cNvPr id="3" name="Rectángulo 2"/>
          <p:cNvSpPr/>
          <p:nvPr/>
        </p:nvSpPr>
        <p:spPr>
          <a:xfrm>
            <a:off x="902443" y="332656"/>
            <a:ext cx="7200800" cy="1077218"/>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lvl="0" algn="ctr"/>
            <a:r>
              <a:rPr lang="es-CO" sz="3200" dirty="0">
                <a:ln w="12700">
                  <a:solidFill>
                    <a:srgbClr val="FF0000"/>
                  </a:solidFill>
                  <a:prstDash val="solid"/>
                </a:ln>
                <a:solidFill>
                  <a:srgbClr val="FF0000"/>
                </a:solidFill>
                <a:latin typeface="Franklin Gothic Medium Cond" panose="020B0606030402020204" pitchFamily="34" charset="0"/>
                <a:cs typeface="Aharoni" panose="02010803020104030203" pitchFamily="2" charset="-79"/>
              </a:rPr>
              <a:t>Versículos usados por los unitarios para sostener su doctrina:</a:t>
            </a:r>
          </a:p>
        </p:txBody>
      </p:sp>
      <p:sp>
        <p:nvSpPr>
          <p:cNvPr id="4" name="Rectángulo 3"/>
          <p:cNvSpPr/>
          <p:nvPr/>
        </p:nvSpPr>
        <p:spPr>
          <a:xfrm>
            <a:off x="902443" y="1631553"/>
            <a:ext cx="7200800" cy="5016758"/>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lvl="0"/>
            <a:r>
              <a:rPr lang="es-CO" sz="3200" dirty="0">
                <a:ln w="12700">
                  <a:solidFill>
                    <a:srgbClr val="0000FF"/>
                  </a:solidFill>
                  <a:prstDash val="solid"/>
                </a:ln>
                <a:solidFill>
                  <a:srgbClr val="0000FF"/>
                </a:solidFill>
                <a:latin typeface="Franklin Gothic Medium Cond" panose="020B0606030402020204" pitchFamily="34" charset="0"/>
                <a:cs typeface="Aharoni" panose="02010803020104030203" pitchFamily="2" charset="-79"/>
              </a:rPr>
              <a:t>Hechos 2:38: </a:t>
            </a:r>
            <a:r>
              <a:rPr lang="es-CO" sz="3200" dirty="0">
                <a:ln w="12700">
                  <a:solidFill>
                    <a:prstClr val="black"/>
                  </a:solidFill>
                  <a:prstDash val="solid"/>
                </a:ln>
                <a:solidFill>
                  <a:prstClr val="black"/>
                </a:solidFill>
                <a:latin typeface="Franklin Gothic Medium Cond" panose="020B0606030402020204" pitchFamily="34" charset="0"/>
                <a:cs typeface="Aharoni" panose="02010803020104030203" pitchFamily="2" charset="-79"/>
              </a:rPr>
              <a:t>“…bautícese cada uno de vosotros en el nombre de Jesucristo…”.</a:t>
            </a:r>
          </a:p>
          <a:p>
            <a:pPr lvl="0"/>
            <a:r>
              <a:rPr lang="es-CO" sz="3200" dirty="0">
                <a:ln w="12700">
                  <a:solidFill>
                    <a:srgbClr val="0000FF"/>
                  </a:solidFill>
                  <a:prstDash val="solid"/>
                </a:ln>
                <a:solidFill>
                  <a:srgbClr val="0000FF"/>
                </a:solidFill>
                <a:latin typeface="Franklin Gothic Medium Cond" panose="020B0606030402020204" pitchFamily="34" charset="0"/>
                <a:cs typeface="Aharoni" panose="02010803020104030203" pitchFamily="2" charset="-79"/>
              </a:rPr>
              <a:t>Hechos 8:16: </a:t>
            </a:r>
            <a:r>
              <a:rPr lang="es-CO" sz="3200" dirty="0">
                <a:ln w="12700">
                  <a:solidFill>
                    <a:prstClr val="black"/>
                  </a:solidFill>
                  <a:prstDash val="solid"/>
                </a:ln>
                <a:solidFill>
                  <a:prstClr val="black"/>
                </a:solidFill>
                <a:latin typeface="Franklin Gothic Medium Cond" panose="020B0606030402020204" pitchFamily="34" charset="0"/>
                <a:cs typeface="Aharoni" panose="02010803020104030203" pitchFamily="2" charset="-79"/>
              </a:rPr>
              <a:t>“…habían sido bautizados en el nombre de Jesús”.</a:t>
            </a:r>
          </a:p>
          <a:p>
            <a:pPr lvl="0"/>
            <a:r>
              <a:rPr lang="es-CO" sz="3200" dirty="0">
                <a:ln w="12700">
                  <a:solidFill>
                    <a:srgbClr val="0000FF"/>
                  </a:solidFill>
                  <a:prstDash val="solid"/>
                </a:ln>
                <a:solidFill>
                  <a:srgbClr val="0000FF"/>
                </a:solidFill>
                <a:latin typeface="Franklin Gothic Medium Cond" panose="020B0606030402020204" pitchFamily="34" charset="0"/>
                <a:cs typeface="Aharoni" panose="02010803020104030203" pitchFamily="2" charset="-79"/>
              </a:rPr>
              <a:t>Hechos 10:48: </a:t>
            </a:r>
            <a:r>
              <a:rPr lang="es-CO" sz="3200" dirty="0">
                <a:ln w="12700">
                  <a:solidFill>
                    <a:prstClr val="black"/>
                  </a:solidFill>
                  <a:prstDash val="solid"/>
                </a:ln>
                <a:solidFill>
                  <a:prstClr val="black"/>
                </a:solidFill>
                <a:latin typeface="Franklin Gothic Medium Cond" panose="020B0606030402020204" pitchFamily="34" charset="0"/>
                <a:cs typeface="Aharoni" panose="02010803020104030203" pitchFamily="2" charset="-79"/>
              </a:rPr>
              <a:t>“Y mandó bautizarles en el nombre del Señor Jesús”. </a:t>
            </a:r>
          </a:p>
          <a:p>
            <a:pPr lvl="0"/>
            <a:r>
              <a:rPr lang="es-CO" sz="3200" dirty="0">
                <a:ln w="12700">
                  <a:solidFill>
                    <a:srgbClr val="0000FF"/>
                  </a:solidFill>
                  <a:prstDash val="solid"/>
                </a:ln>
                <a:solidFill>
                  <a:srgbClr val="0000FF"/>
                </a:solidFill>
                <a:latin typeface="Franklin Gothic Medium Cond" panose="020B0606030402020204" pitchFamily="34" charset="0"/>
                <a:cs typeface="Aharoni" panose="02010803020104030203" pitchFamily="2" charset="-79"/>
              </a:rPr>
              <a:t>Hechos 19:5: </a:t>
            </a:r>
            <a:r>
              <a:rPr lang="es-CO" sz="3200" dirty="0">
                <a:ln w="12700">
                  <a:solidFill>
                    <a:prstClr val="black"/>
                  </a:solidFill>
                  <a:prstDash val="solid"/>
                </a:ln>
                <a:solidFill>
                  <a:prstClr val="black"/>
                </a:solidFill>
                <a:latin typeface="Franklin Gothic Medium Cond" panose="020B0606030402020204" pitchFamily="34" charset="0"/>
                <a:cs typeface="Aharoni" panose="02010803020104030203" pitchFamily="2" charset="-79"/>
              </a:rPr>
              <a:t>“Cuando oyeron esto, fueron bautizados en el nombre del Señor Jesús”.</a:t>
            </a:r>
          </a:p>
          <a:p>
            <a:pPr lvl="0"/>
            <a:r>
              <a:rPr lang="es-CO" sz="3200" dirty="0">
                <a:ln w="12700">
                  <a:solidFill>
                    <a:srgbClr val="0000FF"/>
                  </a:solidFill>
                  <a:prstDash val="solid"/>
                </a:ln>
                <a:solidFill>
                  <a:srgbClr val="0000FF"/>
                </a:solidFill>
                <a:latin typeface="Franklin Gothic Medium Cond" panose="020B0606030402020204" pitchFamily="34" charset="0"/>
                <a:cs typeface="Aharoni" panose="02010803020104030203" pitchFamily="2" charset="-79"/>
              </a:rPr>
              <a:t>Hechos 22:16: </a:t>
            </a:r>
            <a:r>
              <a:rPr lang="es-CO" sz="3200" dirty="0">
                <a:ln w="12700">
                  <a:solidFill>
                    <a:prstClr val="black"/>
                  </a:solidFill>
                  <a:prstDash val="solid"/>
                </a:ln>
                <a:solidFill>
                  <a:prstClr val="black"/>
                </a:solidFill>
                <a:latin typeface="Franklin Gothic Medium Cond" panose="020B0606030402020204" pitchFamily="34" charset="0"/>
                <a:cs typeface="Aharoni" panose="02010803020104030203" pitchFamily="2" charset="-79"/>
              </a:rPr>
              <a:t>“Levántate y bautízate, y lava tus pecados, invocando su nombre”.</a:t>
            </a:r>
          </a:p>
        </p:txBody>
      </p:sp>
      <p:sp>
        <p:nvSpPr>
          <p:cNvPr id="2" name="Marcador de número de diapositiva 1"/>
          <p:cNvSpPr>
            <a:spLocks noGrp="1"/>
          </p:cNvSpPr>
          <p:nvPr>
            <p:ph type="sldNum" sz="quarter" idx="12"/>
          </p:nvPr>
        </p:nvSpPr>
        <p:spPr/>
        <p:txBody>
          <a:bodyPr/>
          <a:lstStyle/>
          <a:p>
            <a:fld id="{FCD40D2D-D950-42AA-9027-5DD60D5C57F8}" type="slidenum">
              <a:rPr lang="es-ES" smtClean="0"/>
              <a:pPr/>
              <a:t>8</a:t>
            </a:fld>
            <a:endParaRPr lang="es-ES"/>
          </a:p>
        </p:txBody>
      </p:sp>
    </p:spTree>
    <p:extLst>
      <p:ext uri="{BB962C8B-B14F-4D97-AF65-F5344CB8AC3E}">
        <p14:creationId xmlns:p14="http://schemas.microsoft.com/office/powerpoint/2010/main" val="1884490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12157" y="1430774"/>
            <a:ext cx="7719686" cy="2862322"/>
          </a:xfrm>
          <a:prstGeom prst="rect">
            <a:avLst/>
          </a:prstGeom>
          <a:ln w="76200">
            <a:solidFill>
              <a:srgbClr val="FFFF00"/>
            </a:solidFill>
          </a:ln>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s-ES" sz="3600" dirty="0">
                <a:ln>
                  <a:solidFill>
                    <a:sysClr val="windowText" lastClr="000000"/>
                  </a:solidFill>
                </a:ln>
                <a:solidFill>
                  <a:sysClr val="windowText" lastClr="000000"/>
                </a:solidFill>
                <a:latin typeface="Franklin Gothic Medium Cond" panose="020B0606030402020204" pitchFamily="34" charset="0"/>
              </a:rPr>
              <a:t>La aparente contradicción entre Mateo 28:19 y el libro de Hechos </a:t>
            </a:r>
            <a:r>
              <a:rPr lang="es-ES" sz="3600" dirty="0">
                <a:ln>
                  <a:solidFill>
                    <a:sysClr val="windowText" lastClr="000000"/>
                  </a:solidFill>
                </a:ln>
                <a:solidFill>
                  <a:sysClr val="windowText" lastClr="000000"/>
                </a:solidFill>
                <a:effectLst>
                  <a:outerShdw blurRad="38100" dist="38100" dir="2700000" algn="tl">
                    <a:srgbClr val="000000">
                      <a:alpha val="43137"/>
                    </a:srgbClr>
                  </a:outerShdw>
                </a:effectLst>
                <a:latin typeface="Franklin Gothic Medium Cond" panose="020B0606030402020204" pitchFamily="34" charset="0"/>
              </a:rPr>
              <a:t>no se resuelve </a:t>
            </a:r>
            <a:r>
              <a:rPr lang="es-ES" sz="3600" dirty="0">
                <a:ln>
                  <a:solidFill>
                    <a:srgbClr val="C00000"/>
                  </a:solidFill>
                </a:ln>
                <a:solidFill>
                  <a:srgbClr val="C00000"/>
                </a:solidFill>
                <a:latin typeface="Franklin Gothic Medium Cond" panose="020B0606030402020204" pitchFamily="34" charset="0"/>
              </a:rPr>
              <a:t>declarando un texto válido como espurio, ni sumando los textos de uno y otro lado y seguir la mayoría.</a:t>
            </a:r>
          </a:p>
        </p:txBody>
      </p:sp>
      <p:sp>
        <p:nvSpPr>
          <p:cNvPr id="3" name="Rectángulo 2"/>
          <p:cNvSpPr/>
          <p:nvPr/>
        </p:nvSpPr>
        <p:spPr>
          <a:xfrm>
            <a:off x="1171780" y="415828"/>
            <a:ext cx="6800441" cy="646331"/>
          </a:xfrm>
          <a:prstGeom prst="rect">
            <a:avLst/>
          </a:prstGeom>
          <a:solidFill>
            <a:srgbClr val="000099"/>
          </a:solidFill>
          <a:ln w="76200">
            <a:solidFill>
              <a:schemeClr val="accent5">
                <a:lumMod val="60000"/>
                <a:lumOff val="40000"/>
              </a:schemeClr>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es-ES" sz="3600" dirty="0">
                <a:ln>
                  <a:solidFill>
                    <a:srgbClr val="FFFF00"/>
                  </a:solidFill>
                </a:ln>
                <a:solidFill>
                  <a:srgbClr val="FFFF00"/>
                </a:solidFill>
                <a:latin typeface="Franklin Gothic Medium Cond" panose="020B0606030402020204" pitchFamily="34" charset="0"/>
              </a:rPr>
              <a:t>No hay contradicciones en la Biblia.</a:t>
            </a:r>
            <a:endParaRPr lang="es-CO" sz="3600" dirty="0">
              <a:ln>
                <a:solidFill>
                  <a:srgbClr val="FFFF00"/>
                </a:solidFill>
              </a:ln>
              <a:solidFill>
                <a:srgbClr val="FFFF00"/>
              </a:solidFill>
              <a:latin typeface="Franklin Gothic Medium Cond" panose="020B0606030402020204" pitchFamily="34" charset="0"/>
            </a:endParaRPr>
          </a:p>
        </p:txBody>
      </p:sp>
      <p:sp>
        <p:nvSpPr>
          <p:cNvPr id="5" name="Rectángulo 4"/>
          <p:cNvSpPr/>
          <p:nvPr/>
        </p:nvSpPr>
        <p:spPr>
          <a:xfrm>
            <a:off x="712157" y="4509120"/>
            <a:ext cx="7719686"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CO" sz="3600" dirty="0">
                <a:ln>
                  <a:solidFill>
                    <a:schemeClr val="bg1"/>
                  </a:solidFill>
                </a:ln>
                <a:solidFill>
                  <a:schemeClr val="bg1"/>
                </a:solidFill>
                <a:latin typeface="Franklin Gothic Medium Cond" panose="020B0606030402020204" pitchFamily="34" charset="0"/>
              </a:rPr>
              <a:t>¿Cuál es entonces la fórmula bautismal?</a:t>
            </a:r>
          </a:p>
        </p:txBody>
      </p:sp>
      <p:sp>
        <p:nvSpPr>
          <p:cNvPr id="6" name="Rectángulo 5"/>
          <p:cNvSpPr/>
          <p:nvPr/>
        </p:nvSpPr>
        <p:spPr>
          <a:xfrm>
            <a:off x="717498" y="5373216"/>
            <a:ext cx="7719686" cy="1200329"/>
          </a:xfrm>
          <a:prstGeom prst="rect">
            <a:avLst/>
          </a:prstGeom>
          <a:solidFill>
            <a:srgbClr val="9FFC9A"/>
          </a:solidFill>
          <a:ln w="76200">
            <a:solidFill>
              <a:srgbClr val="002060"/>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s-CO" sz="3600" dirty="0">
                <a:ln>
                  <a:solidFill>
                    <a:schemeClr val="bg1"/>
                  </a:solidFill>
                </a:ln>
                <a:solidFill>
                  <a:schemeClr val="bg1"/>
                </a:solidFill>
                <a:latin typeface="Franklin Gothic Medium Cond" panose="020B0606030402020204" pitchFamily="34" charset="0"/>
              </a:rPr>
              <a:t>¿“</a:t>
            </a:r>
            <a:r>
              <a:rPr lang="es-CO" sz="3600" i="1" dirty="0">
                <a:ln>
                  <a:solidFill>
                    <a:srgbClr val="0000CC"/>
                  </a:solidFill>
                </a:ln>
                <a:solidFill>
                  <a:srgbClr val="0000CC"/>
                </a:solidFill>
                <a:latin typeface="Franklin Gothic Medium Cond" panose="020B0606030402020204" pitchFamily="34" charset="0"/>
              </a:rPr>
              <a:t>en el nombre de Jesús</a:t>
            </a:r>
            <a:r>
              <a:rPr lang="es-CO" sz="3600" dirty="0">
                <a:ln>
                  <a:solidFill>
                    <a:schemeClr val="bg1"/>
                  </a:solidFill>
                </a:ln>
                <a:solidFill>
                  <a:schemeClr val="bg1"/>
                </a:solidFill>
                <a:latin typeface="Franklin Gothic Medium Cond" panose="020B0606030402020204" pitchFamily="34" charset="0"/>
              </a:rPr>
              <a:t>” o “</a:t>
            </a:r>
            <a:r>
              <a:rPr lang="es-CO" sz="3600" i="1" dirty="0">
                <a:ln>
                  <a:solidFill>
                    <a:srgbClr val="0000CC"/>
                  </a:solidFill>
                </a:ln>
                <a:solidFill>
                  <a:srgbClr val="0000CC"/>
                </a:solidFill>
                <a:latin typeface="Franklin Gothic Medium Cond" panose="020B0606030402020204" pitchFamily="34" charset="0"/>
              </a:rPr>
              <a:t>en el nombre del Padre, del Hijo y del Espíritu Santo</a:t>
            </a:r>
            <a:r>
              <a:rPr lang="es-CO" sz="3600" dirty="0">
                <a:ln>
                  <a:solidFill>
                    <a:schemeClr val="bg1"/>
                  </a:solidFill>
                </a:ln>
                <a:solidFill>
                  <a:schemeClr val="bg1"/>
                </a:solidFill>
                <a:latin typeface="Franklin Gothic Medium Cond" panose="020B0606030402020204" pitchFamily="34" charset="0"/>
              </a:rPr>
              <a:t>”?</a:t>
            </a:r>
          </a:p>
        </p:txBody>
      </p:sp>
      <p:sp>
        <p:nvSpPr>
          <p:cNvPr id="4" name="Marcador de número de diapositiva 3"/>
          <p:cNvSpPr>
            <a:spLocks noGrp="1"/>
          </p:cNvSpPr>
          <p:nvPr>
            <p:ph type="sldNum" sz="quarter" idx="12"/>
          </p:nvPr>
        </p:nvSpPr>
        <p:spPr/>
        <p:txBody>
          <a:bodyPr/>
          <a:lstStyle/>
          <a:p>
            <a:fld id="{FCD40D2D-D950-42AA-9027-5DD60D5C57F8}" type="slidenum">
              <a:rPr lang="es-ES" smtClean="0"/>
              <a:pPr/>
              <a:t>9</a:t>
            </a:fld>
            <a:endParaRPr lang="es-ES"/>
          </a:p>
        </p:txBody>
      </p:sp>
    </p:spTree>
    <p:extLst>
      <p:ext uri="{BB962C8B-B14F-4D97-AF65-F5344CB8AC3E}">
        <p14:creationId xmlns:p14="http://schemas.microsoft.com/office/powerpoint/2010/main" val="3788181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09383" y="3061524"/>
            <a:ext cx="6525233" cy="1200329"/>
          </a:xfrm>
          <a:prstGeom prst="rect">
            <a:avLst/>
          </a:prstGeom>
          <a:solidFill>
            <a:srgbClr val="B5FDD0"/>
          </a:solidFill>
          <a:ln w="76200">
            <a:solidFill>
              <a:srgbClr val="0BA947"/>
            </a:solidFill>
          </a:ln>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s-ES" sz="3600" dirty="0">
                <a:ln w="12700">
                  <a:solidFill>
                    <a:sysClr val="windowText" lastClr="000000"/>
                  </a:solidFill>
                </a:ln>
                <a:solidFill>
                  <a:sysClr val="windowText" lastClr="000000"/>
                </a:solidFill>
                <a:latin typeface="Franklin Gothic Medium Cond" panose="020B0606030402020204" pitchFamily="34" charset="0"/>
              </a:rPr>
              <a:t>La frase “</a:t>
            </a:r>
            <a:r>
              <a:rPr lang="es-ES" sz="3600" i="1" dirty="0">
                <a:ln w="12700">
                  <a:solidFill>
                    <a:srgbClr val="C00000"/>
                  </a:solidFill>
                </a:ln>
                <a:solidFill>
                  <a:srgbClr val="C00000"/>
                </a:solidFill>
                <a:latin typeface="Franklin Gothic Medium Cond" panose="020B0606030402020204" pitchFamily="34" charset="0"/>
              </a:rPr>
              <a:t>en el nombre de Jesús</a:t>
            </a:r>
            <a:r>
              <a:rPr lang="es-ES" sz="3600" dirty="0">
                <a:ln w="12700">
                  <a:solidFill>
                    <a:sysClr val="windowText" lastClr="000000"/>
                  </a:solidFill>
                </a:ln>
                <a:solidFill>
                  <a:sysClr val="windowText" lastClr="000000"/>
                </a:solidFill>
                <a:latin typeface="Franklin Gothic Medium Cond" panose="020B0606030402020204" pitchFamily="34" charset="0"/>
              </a:rPr>
              <a:t>” expresa representación o </a:t>
            </a:r>
            <a:r>
              <a:rPr lang="es-ES" sz="3600" dirty="0">
                <a:ln w="12700">
                  <a:solidFill>
                    <a:srgbClr val="C00000"/>
                  </a:solidFill>
                </a:ln>
                <a:solidFill>
                  <a:srgbClr val="C00000"/>
                </a:solidFill>
                <a:latin typeface="Franklin Gothic Medium Cond" panose="020B0606030402020204" pitchFamily="34" charset="0"/>
              </a:rPr>
              <a:t>autoridad</a:t>
            </a:r>
            <a:r>
              <a:rPr lang="es-ES" sz="3600" dirty="0">
                <a:ln w="12700">
                  <a:solidFill>
                    <a:sysClr val="windowText" lastClr="000000"/>
                  </a:solidFill>
                </a:ln>
                <a:solidFill>
                  <a:sysClr val="windowText" lastClr="000000"/>
                </a:solidFill>
                <a:latin typeface="Franklin Gothic Medium Cond" panose="020B0606030402020204" pitchFamily="34" charset="0"/>
              </a:rPr>
              <a:t>.</a:t>
            </a:r>
            <a:endParaRPr lang="es-ES" sz="3600" dirty="0">
              <a:ln w="12700">
                <a:solidFill>
                  <a:schemeClr val="bg1"/>
                </a:solidFill>
              </a:ln>
              <a:solidFill>
                <a:schemeClr val="bg1"/>
              </a:solidFill>
              <a:latin typeface="Franklin Gothic Medium Cond" panose="020B0606030402020204" pitchFamily="34" charset="0"/>
            </a:endParaRPr>
          </a:p>
        </p:txBody>
      </p:sp>
      <p:sp>
        <p:nvSpPr>
          <p:cNvPr id="6" name="Rectángulo 5"/>
          <p:cNvSpPr/>
          <p:nvPr/>
        </p:nvSpPr>
        <p:spPr>
          <a:xfrm>
            <a:off x="1725759" y="5092672"/>
            <a:ext cx="5692482" cy="646331"/>
          </a:xfrm>
          <a:prstGeom prst="rect">
            <a:avLst/>
          </a:prstGeom>
          <a:solidFill>
            <a:srgbClr val="FBE2E1"/>
          </a:solidFill>
          <a:ln w="76200">
            <a:solidFill>
              <a:srgbClr val="FF0000"/>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ES" sz="3600" dirty="0">
                <a:ln w="12700">
                  <a:solidFill>
                    <a:srgbClr val="FF0000"/>
                  </a:solidFill>
                </a:ln>
                <a:solidFill>
                  <a:srgbClr val="FF0000"/>
                </a:solidFill>
                <a:latin typeface="Franklin Gothic Medium Cond" panose="020B0606030402020204" pitchFamily="34" charset="0"/>
              </a:rPr>
              <a:t>Notemos algunos ejemplos.</a:t>
            </a:r>
          </a:p>
        </p:txBody>
      </p:sp>
      <p:sp>
        <p:nvSpPr>
          <p:cNvPr id="7" name="Rectángulo 6"/>
          <p:cNvSpPr/>
          <p:nvPr/>
        </p:nvSpPr>
        <p:spPr>
          <a:xfrm>
            <a:off x="1962953" y="1030376"/>
            <a:ext cx="5218094" cy="1200329"/>
          </a:xfrm>
          <a:prstGeom prst="rect">
            <a:avLst/>
          </a:prstGeom>
          <a:solidFill>
            <a:srgbClr val="FFC000"/>
          </a:solidFill>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ES" sz="3600" dirty="0">
                <a:ln w="12700">
                  <a:solidFill>
                    <a:sysClr val="windowText" lastClr="000000"/>
                  </a:solidFill>
                </a:ln>
                <a:solidFill>
                  <a:sysClr val="windowText" lastClr="000000"/>
                </a:solidFill>
                <a:latin typeface="Franklin Gothic Medium Cond" panose="020B0606030402020204" pitchFamily="34" charset="0"/>
              </a:rPr>
              <a:t>Analicemos el contexto y saquemos conclusiones.</a:t>
            </a:r>
            <a:endParaRPr lang="es-ES" sz="3600" dirty="0">
              <a:ln w="12700">
                <a:solidFill>
                  <a:schemeClr val="bg1"/>
                </a:solidFill>
              </a:ln>
              <a:solidFill>
                <a:schemeClr val="bg1"/>
              </a:solidFill>
              <a:latin typeface="Franklin Gothic Medium Cond" panose="020B0606030402020204" pitchFamily="34" charset="0"/>
            </a:endParaRPr>
          </a:p>
        </p:txBody>
      </p:sp>
      <p:sp>
        <p:nvSpPr>
          <p:cNvPr id="3" name="Marcador de número de diapositiva 2"/>
          <p:cNvSpPr>
            <a:spLocks noGrp="1"/>
          </p:cNvSpPr>
          <p:nvPr>
            <p:ph type="sldNum" sz="quarter" idx="12"/>
          </p:nvPr>
        </p:nvSpPr>
        <p:spPr/>
        <p:txBody>
          <a:bodyPr/>
          <a:lstStyle/>
          <a:p>
            <a:fld id="{FCD40D2D-D950-42AA-9027-5DD60D5C57F8}" type="slidenum">
              <a:rPr lang="es-ES" smtClean="0"/>
              <a:pPr/>
              <a:t>10</a:t>
            </a:fld>
            <a:endParaRPr lang="es-ES"/>
          </a:p>
        </p:txBody>
      </p:sp>
    </p:spTree>
    <p:extLst>
      <p:ext uri="{BB962C8B-B14F-4D97-AF65-F5344CB8AC3E}">
        <p14:creationId xmlns:p14="http://schemas.microsoft.com/office/powerpoint/2010/main" val="1264136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359532" y="1519039"/>
            <a:ext cx="8424935" cy="507831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s-CO" sz="3600" dirty="0">
                <a:ln w="12700">
                  <a:solidFill>
                    <a:schemeClr val="bg1"/>
                  </a:solidFill>
                </a:ln>
                <a:solidFill>
                  <a:schemeClr val="bg1"/>
                </a:solidFill>
                <a:latin typeface="Franklin Gothic Medium Cond" panose="020B0606030402020204" pitchFamily="34" charset="0"/>
              </a:rPr>
              <a:t>“</a:t>
            </a:r>
            <a:r>
              <a:rPr lang="es-CO" sz="3600" dirty="0">
                <a:ln w="12700">
                  <a:solidFill>
                    <a:srgbClr val="FF0000"/>
                  </a:solidFill>
                </a:ln>
                <a:solidFill>
                  <a:srgbClr val="FF0000"/>
                </a:solidFill>
                <a:effectLst>
                  <a:outerShdw blurRad="38100" dist="38100" dir="2700000" algn="tl">
                    <a:srgbClr val="000000">
                      <a:alpha val="43137"/>
                    </a:srgbClr>
                  </a:outerShdw>
                </a:effectLst>
                <a:latin typeface="Franklin Gothic Medium Cond" panose="020B0606030402020204" pitchFamily="34" charset="0"/>
              </a:rPr>
              <a:t>7</a:t>
            </a:r>
            <a:r>
              <a:rPr lang="es-CO" sz="3600" dirty="0">
                <a:ln w="12700">
                  <a:solidFill>
                    <a:srgbClr val="0000FF"/>
                  </a:solidFill>
                </a:ln>
                <a:solidFill>
                  <a:srgbClr val="0000FF"/>
                </a:solidFill>
                <a:latin typeface="Franklin Gothic Medium Cond" panose="020B0606030402020204" pitchFamily="34" charset="0"/>
              </a:rPr>
              <a:t> </a:t>
            </a:r>
            <a:r>
              <a:rPr lang="es-CO" sz="3600" dirty="0">
                <a:ln w="12700">
                  <a:solidFill>
                    <a:schemeClr val="bg1"/>
                  </a:solidFill>
                </a:ln>
                <a:solidFill>
                  <a:schemeClr val="bg1"/>
                </a:solidFill>
                <a:latin typeface="Franklin Gothic Medium Cond" panose="020B0606030402020204" pitchFamily="34" charset="0"/>
              </a:rPr>
              <a:t>Y poniéndoles en medio, les preguntaron: </a:t>
            </a:r>
            <a:r>
              <a:rPr lang="es-CO" sz="3600" i="1" dirty="0">
                <a:ln w="12700">
                  <a:solidFill>
                    <a:srgbClr val="0000FF"/>
                  </a:solidFill>
                </a:ln>
                <a:solidFill>
                  <a:srgbClr val="0000FF"/>
                </a:solidFill>
                <a:latin typeface="Franklin Gothic Medium Cond" panose="020B0606030402020204" pitchFamily="34" charset="0"/>
              </a:rPr>
              <a:t>¿Con qué potestad, o en qué nombre, habéis hecho esto? </a:t>
            </a:r>
            <a:r>
              <a:rPr lang="es-CO" sz="3600" dirty="0">
                <a:ln w="12700">
                  <a:solidFill>
                    <a:srgbClr val="FF0000"/>
                  </a:solidFill>
                </a:ln>
                <a:solidFill>
                  <a:srgbClr val="FF0000"/>
                </a:solidFill>
                <a:effectLst>
                  <a:outerShdw blurRad="38100" dist="38100" dir="2700000" algn="tl">
                    <a:srgbClr val="000000">
                      <a:alpha val="43137"/>
                    </a:srgbClr>
                  </a:outerShdw>
                </a:effectLst>
                <a:latin typeface="Franklin Gothic Medium Cond" panose="020B0606030402020204" pitchFamily="34" charset="0"/>
              </a:rPr>
              <a:t>8</a:t>
            </a:r>
            <a:r>
              <a:rPr lang="es-CO" sz="3600" dirty="0">
                <a:ln w="12700">
                  <a:solidFill>
                    <a:srgbClr val="FF0000"/>
                  </a:solidFill>
                </a:ln>
                <a:solidFill>
                  <a:srgbClr val="0000FF"/>
                </a:solidFill>
                <a:effectLst>
                  <a:outerShdw blurRad="38100" dist="38100" dir="2700000" algn="tl">
                    <a:srgbClr val="000000">
                      <a:alpha val="43137"/>
                    </a:srgbClr>
                  </a:outerShdw>
                </a:effectLst>
                <a:latin typeface="Franklin Gothic Medium Cond" panose="020B0606030402020204" pitchFamily="34" charset="0"/>
              </a:rPr>
              <a:t> </a:t>
            </a:r>
            <a:r>
              <a:rPr lang="es-CO" sz="3600" dirty="0">
                <a:ln w="12700">
                  <a:solidFill>
                    <a:schemeClr val="bg1"/>
                  </a:solidFill>
                </a:ln>
                <a:solidFill>
                  <a:schemeClr val="bg1"/>
                </a:solidFill>
                <a:latin typeface="Franklin Gothic Medium Cond" panose="020B0606030402020204" pitchFamily="34" charset="0"/>
              </a:rPr>
              <a:t>Entonces Pedro, lleno del Espíritu Santo, les dijo: … </a:t>
            </a:r>
            <a:r>
              <a:rPr lang="es-CO" sz="3600" dirty="0">
                <a:ln w="12700">
                  <a:solidFill>
                    <a:srgbClr val="FF0000"/>
                  </a:solidFill>
                </a:ln>
                <a:solidFill>
                  <a:srgbClr val="FF0000"/>
                </a:solidFill>
                <a:effectLst>
                  <a:outerShdw blurRad="38100" dist="38100" dir="2700000" algn="tl">
                    <a:srgbClr val="000000">
                      <a:alpha val="43137"/>
                    </a:srgbClr>
                  </a:outerShdw>
                </a:effectLst>
                <a:latin typeface="Franklin Gothic Medium Cond" panose="020B0606030402020204" pitchFamily="34" charset="0"/>
              </a:rPr>
              <a:t>10</a:t>
            </a:r>
            <a:r>
              <a:rPr lang="es-CO" sz="3600" dirty="0">
                <a:ln w="12700">
                  <a:solidFill>
                    <a:srgbClr val="FF0000"/>
                  </a:solidFill>
                </a:ln>
                <a:solidFill>
                  <a:srgbClr val="0000FF"/>
                </a:solidFill>
                <a:latin typeface="Franklin Gothic Medium Cond" panose="020B0606030402020204" pitchFamily="34" charset="0"/>
              </a:rPr>
              <a:t> </a:t>
            </a:r>
            <a:r>
              <a:rPr lang="es-CO" sz="3600" dirty="0">
                <a:ln w="12700">
                  <a:solidFill>
                    <a:schemeClr val="bg1"/>
                  </a:solidFill>
                </a:ln>
                <a:solidFill>
                  <a:schemeClr val="bg1"/>
                </a:solidFill>
                <a:latin typeface="Franklin Gothic Medium Cond" panose="020B0606030402020204" pitchFamily="34" charset="0"/>
              </a:rPr>
              <a:t>sea notorio a todos vosotros, y a todo el pueblo de Israel, que </a:t>
            </a:r>
            <a:r>
              <a:rPr lang="es-CO" sz="3600" i="1" dirty="0">
                <a:ln w="12700">
                  <a:solidFill>
                    <a:srgbClr val="0000FF"/>
                  </a:solidFill>
                </a:ln>
                <a:solidFill>
                  <a:srgbClr val="0000FF"/>
                </a:solidFill>
                <a:latin typeface="Franklin Gothic Medium Cond" panose="020B0606030402020204" pitchFamily="34" charset="0"/>
              </a:rPr>
              <a:t>en el nombre de Jesucristo de Nazaret</a:t>
            </a:r>
            <a:r>
              <a:rPr lang="es-CO" sz="3600" dirty="0">
                <a:ln w="12700">
                  <a:solidFill>
                    <a:schemeClr val="bg1"/>
                  </a:solidFill>
                </a:ln>
                <a:solidFill>
                  <a:schemeClr val="bg1"/>
                </a:solidFill>
                <a:latin typeface="Franklin Gothic Medium Cond" panose="020B0606030402020204" pitchFamily="34" charset="0"/>
              </a:rPr>
              <a:t>, a quien vosotros crucificasteis y a quien Dios resucitó de los muertos, </a:t>
            </a:r>
            <a:r>
              <a:rPr lang="es-CO" sz="3600" i="1" dirty="0">
                <a:ln w="12700">
                  <a:solidFill>
                    <a:srgbClr val="0000FF"/>
                  </a:solidFill>
                </a:ln>
                <a:solidFill>
                  <a:srgbClr val="0000FF"/>
                </a:solidFill>
                <a:latin typeface="Franklin Gothic Medium Cond" panose="020B0606030402020204" pitchFamily="34" charset="0"/>
              </a:rPr>
              <a:t>por él </a:t>
            </a:r>
            <a:r>
              <a:rPr lang="es-CO" sz="3600" dirty="0">
                <a:ln w="12700">
                  <a:solidFill>
                    <a:schemeClr val="bg1"/>
                  </a:solidFill>
                </a:ln>
                <a:solidFill>
                  <a:schemeClr val="bg1"/>
                </a:solidFill>
                <a:latin typeface="Franklin Gothic Medium Cond" panose="020B0606030402020204" pitchFamily="34" charset="0"/>
              </a:rPr>
              <a:t>este hombre está en vuestra presencia sano.” </a:t>
            </a:r>
            <a:r>
              <a:rPr lang="es-CO" sz="3600" dirty="0">
                <a:ln w="12700">
                  <a:solidFill>
                    <a:srgbClr val="FF0000"/>
                  </a:solidFill>
                </a:ln>
                <a:solidFill>
                  <a:srgbClr val="FF0000"/>
                </a:solidFill>
                <a:effectLst>
                  <a:outerShdw blurRad="38100" dist="38100" dir="2700000" algn="tl">
                    <a:srgbClr val="000000">
                      <a:alpha val="43137"/>
                    </a:srgbClr>
                  </a:outerShdw>
                </a:effectLst>
                <a:latin typeface="Franklin Gothic Medium Cond" panose="020B0606030402020204" pitchFamily="34" charset="0"/>
              </a:rPr>
              <a:t>Hechos 4:7-10.</a:t>
            </a:r>
          </a:p>
        </p:txBody>
      </p:sp>
      <p:sp>
        <p:nvSpPr>
          <p:cNvPr id="2" name="Marcador de número de diapositiva 1"/>
          <p:cNvSpPr>
            <a:spLocks noGrp="1"/>
          </p:cNvSpPr>
          <p:nvPr>
            <p:ph type="sldNum" sz="quarter" idx="12"/>
          </p:nvPr>
        </p:nvSpPr>
        <p:spPr/>
        <p:txBody>
          <a:bodyPr/>
          <a:lstStyle/>
          <a:p>
            <a:fld id="{FCD40D2D-D950-42AA-9027-5DD60D5C57F8}" type="slidenum">
              <a:rPr lang="es-ES" smtClean="0"/>
              <a:pPr/>
              <a:t>11</a:t>
            </a:fld>
            <a:endParaRPr lang="es-ES"/>
          </a:p>
        </p:txBody>
      </p:sp>
      <p:sp>
        <p:nvSpPr>
          <p:cNvPr id="3" name="Rectángulo 2"/>
          <p:cNvSpPr/>
          <p:nvPr/>
        </p:nvSpPr>
        <p:spPr>
          <a:xfrm>
            <a:off x="1025606" y="188640"/>
            <a:ext cx="7092788" cy="1200329"/>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es-CO" sz="3600" dirty="0">
                <a:ln w="12700">
                  <a:solidFill>
                    <a:srgbClr val="C00000"/>
                  </a:solidFill>
                </a:ln>
                <a:solidFill>
                  <a:srgbClr val="C00000"/>
                </a:solidFill>
                <a:latin typeface="Franklin Gothic Medium Cond" panose="020B0606030402020204" pitchFamily="34" charset="0"/>
              </a:rPr>
              <a:t>¿Con qué </a:t>
            </a:r>
            <a:r>
              <a:rPr lang="es-CO" sz="3600" dirty="0" smtClean="0">
                <a:ln w="12700">
                  <a:solidFill>
                    <a:srgbClr val="C00000"/>
                  </a:solidFill>
                </a:ln>
                <a:solidFill>
                  <a:srgbClr val="C00000"/>
                </a:solidFill>
                <a:latin typeface="Franklin Gothic Medium Cond" panose="020B0606030402020204" pitchFamily="34" charset="0"/>
              </a:rPr>
              <a:t>potestad </a:t>
            </a:r>
            <a:r>
              <a:rPr lang="es-CO" sz="3600" dirty="0" smtClean="0">
                <a:ln w="12700">
                  <a:solidFill>
                    <a:srgbClr val="0000FF"/>
                  </a:solidFill>
                </a:ln>
                <a:solidFill>
                  <a:srgbClr val="0000FF"/>
                </a:solidFill>
                <a:latin typeface="Franklin Gothic Medium Cond" panose="020B0606030402020204" pitchFamily="34" charset="0"/>
              </a:rPr>
              <a:t>(autoridad), </a:t>
            </a:r>
            <a:r>
              <a:rPr lang="es-CO" sz="3600" dirty="0">
                <a:ln w="12700">
                  <a:solidFill>
                    <a:srgbClr val="C00000"/>
                  </a:solidFill>
                </a:ln>
                <a:solidFill>
                  <a:srgbClr val="C00000"/>
                </a:solidFill>
                <a:latin typeface="Franklin Gothic Medium Cond" panose="020B0606030402020204" pitchFamily="34" charset="0"/>
              </a:rPr>
              <a:t>o en qué nombre, habéis hecho esto? </a:t>
            </a:r>
            <a:endParaRPr lang="en-US" dirty="0">
              <a:ln w="12700">
                <a:solidFill>
                  <a:srgbClr val="C00000"/>
                </a:solidFill>
              </a:ln>
              <a:solidFill>
                <a:srgbClr val="C00000"/>
              </a:solidFill>
            </a:endParaRPr>
          </a:p>
        </p:txBody>
      </p:sp>
    </p:spTree>
    <p:extLst>
      <p:ext uri="{BB962C8B-B14F-4D97-AF65-F5344CB8AC3E}">
        <p14:creationId xmlns:p14="http://schemas.microsoft.com/office/powerpoint/2010/main" val="1319748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467544" y="381384"/>
            <a:ext cx="8208912" cy="2862322"/>
          </a:xfrm>
          <a:prstGeom prst="rect">
            <a:avLst/>
          </a:prstGeom>
          <a:solidFill>
            <a:schemeClr val="tx1">
              <a:lumMod val="95000"/>
            </a:schemeClr>
          </a:solidFill>
          <a:ln w="76200">
            <a:solidFill>
              <a:srgbClr val="0FEB63"/>
            </a:solidFill>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s-CO" sz="3600" b="1" dirty="0">
                <a:ln>
                  <a:solidFill>
                    <a:srgbClr val="0000FF"/>
                  </a:solidFill>
                </a:ln>
                <a:solidFill>
                  <a:srgbClr val="0000FF"/>
                </a:solidFill>
                <a:latin typeface="Franklin Gothic Medium Cond" panose="020B0606030402020204" pitchFamily="34" charset="0"/>
              </a:rPr>
              <a:t> </a:t>
            </a:r>
            <a:r>
              <a:rPr lang="es-CO" sz="3600" dirty="0">
                <a:ln w="12700">
                  <a:solidFill>
                    <a:schemeClr val="bg1"/>
                  </a:solidFill>
                </a:ln>
                <a:solidFill>
                  <a:schemeClr val="bg1"/>
                </a:solidFill>
                <a:latin typeface="Franklin Gothic Medium Cond" panose="020B0606030402020204" pitchFamily="34" charset="0"/>
              </a:rPr>
              <a:t>“</a:t>
            </a:r>
            <a:r>
              <a:rPr lang="es-CO" sz="3600" dirty="0">
                <a:ln w="12700">
                  <a:solidFill>
                    <a:srgbClr val="FF0000"/>
                  </a:solidFill>
                </a:ln>
                <a:solidFill>
                  <a:srgbClr val="FF0000"/>
                </a:solidFill>
                <a:effectLst>
                  <a:outerShdw blurRad="38100" dist="38100" dir="2700000" algn="tl">
                    <a:srgbClr val="000000">
                      <a:alpha val="43137"/>
                    </a:srgbClr>
                  </a:outerShdw>
                </a:effectLst>
                <a:latin typeface="Franklin Gothic Medium Cond" panose="020B0606030402020204" pitchFamily="34" charset="0"/>
              </a:rPr>
              <a:t>17</a:t>
            </a:r>
            <a:r>
              <a:rPr lang="es-CO" sz="3600" dirty="0">
                <a:ln w="12700">
                  <a:solidFill>
                    <a:srgbClr val="0000FF"/>
                  </a:solidFill>
                </a:ln>
                <a:solidFill>
                  <a:schemeClr val="bg1"/>
                </a:solidFill>
                <a:latin typeface="Franklin Gothic Medium Cond" panose="020B0606030402020204" pitchFamily="34" charset="0"/>
              </a:rPr>
              <a:t> </a:t>
            </a:r>
            <a:r>
              <a:rPr lang="es-CO" sz="3600" dirty="0">
                <a:ln w="12700">
                  <a:solidFill>
                    <a:schemeClr val="bg1"/>
                  </a:solidFill>
                </a:ln>
                <a:solidFill>
                  <a:schemeClr val="bg1"/>
                </a:solidFill>
                <a:latin typeface="Franklin Gothic Medium Cond" panose="020B0606030402020204" pitchFamily="34" charset="0"/>
              </a:rPr>
              <a:t>…amenacémosles para que no hablen de aquí en adelante a hombre alguno </a:t>
            </a:r>
            <a:r>
              <a:rPr lang="es-CO" sz="3600" i="1" dirty="0">
                <a:ln w="12700">
                  <a:solidFill>
                    <a:srgbClr val="0000FF"/>
                  </a:solidFill>
                </a:ln>
                <a:solidFill>
                  <a:srgbClr val="0000FF"/>
                </a:solidFill>
                <a:latin typeface="Franklin Gothic Medium Cond" panose="020B0606030402020204" pitchFamily="34" charset="0"/>
              </a:rPr>
              <a:t>en este nombre</a:t>
            </a:r>
            <a:r>
              <a:rPr lang="es-CO" sz="3600" dirty="0">
                <a:ln w="12700">
                  <a:solidFill>
                    <a:schemeClr val="bg1"/>
                  </a:solidFill>
                </a:ln>
                <a:solidFill>
                  <a:schemeClr val="bg1"/>
                </a:solidFill>
                <a:latin typeface="Franklin Gothic Medium Cond" panose="020B0606030402020204" pitchFamily="34" charset="0"/>
              </a:rPr>
              <a:t>. </a:t>
            </a:r>
            <a:r>
              <a:rPr lang="es-CO" sz="3600" dirty="0">
                <a:ln w="12700">
                  <a:solidFill>
                    <a:srgbClr val="FF0000"/>
                  </a:solidFill>
                </a:ln>
                <a:solidFill>
                  <a:srgbClr val="FF0000"/>
                </a:solidFill>
                <a:effectLst>
                  <a:outerShdw blurRad="38100" dist="38100" dir="2700000" algn="tl">
                    <a:srgbClr val="000000">
                      <a:alpha val="43137"/>
                    </a:srgbClr>
                  </a:outerShdw>
                </a:effectLst>
                <a:latin typeface="Franklin Gothic Medium Cond" panose="020B0606030402020204" pitchFamily="34" charset="0"/>
              </a:rPr>
              <a:t>18</a:t>
            </a:r>
            <a:r>
              <a:rPr lang="es-CO" sz="3600" dirty="0">
                <a:ln w="12700">
                  <a:solidFill>
                    <a:srgbClr val="FF0000"/>
                  </a:solidFill>
                </a:ln>
                <a:solidFill>
                  <a:schemeClr val="bg1"/>
                </a:solidFill>
                <a:effectLst>
                  <a:outerShdw blurRad="38100" dist="38100" dir="2700000" algn="tl">
                    <a:srgbClr val="000000">
                      <a:alpha val="43137"/>
                    </a:srgbClr>
                  </a:outerShdw>
                </a:effectLst>
                <a:latin typeface="Franklin Gothic Medium Cond" panose="020B0606030402020204" pitchFamily="34" charset="0"/>
              </a:rPr>
              <a:t> </a:t>
            </a:r>
            <a:r>
              <a:rPr lang="es-CO" sz="3600" dirty="0">
                <a:ln w="12700">
                  <a:solidFill>
                    <a:schemeClr val="bg1"/>
                  </a:solidFill>
                </a:ln>
                <a:solidFill>
                  <a:schemeClr val="bg1"/>
                </a:solidFill>
                <a:latin typeface="Franklin Gothic Medium Cond" panose="020B0606030402020204" pitchFamily="34" charset="0"/>
              </a:rPr>
              <a:t>Y llamándolos, les intimaron que en ninguna manera hablasen ni enseñasen </a:t>
            </a:r>
            <a:r>
              <a:rPr lang="es-CO" sz="3600" i="1" dirty="0">
                <a:ln w="12700">
                  <a:solidFill>
                    <a:srgbClr val="0000FF"/>
                  </a:solidFill>
                </a:ln>
                <a:solidFill>
                  <a:srgbClr val="0000FF"/>
                </a:solidFill>
                <a:latin typeface="Franklin Gothic Medium Cond" panose="020B0606030402020204" pitchFamily="34" charset="0"/>
              </a:rPr>
              <a:t>en el nombre de Jesús</a:t>
            </a:r>
            <a:r>
              <a:rPr lang="es-CO" sz="3600" dirty="0">
                <a:ln w="12700">
                  <a:solidFill>
                    <a:schemeClr val="bg1"/>
                  </a:solidFill>
                </a:ln>
                <a:solidFill>
                  <a:schemeClr val="bg1"/>
                </a:solidFill>
                <a:latin typeface="Franklin Gothic Medium Cond" panose="020B0606030402020204" pitchFamily="34" charset="0"/>
              </a:rPr>
              <a:t>.” </a:t>
            </a:r>
            <a:r>
              <a:rPr lang="es-CO" sz="3600" dirty="0">
                <a:ln w="12700">
                  <a:solidFill>
                    <a:srgbClr val="FF0000"/>
                  </a:solidFill>
                </a:ln>
                <a:solidFill>
                  <a:srgbClr val="FF0000"/>
                </a:solidFill>
                <a:effectLst>
                  <a:outerShdw blurRad="38100" dist="38100" dir="2700000" algn="tl">
                    <a:srgbClr val="000000">
                      <a:alpha val="43137"/>
                    </a:srgbClr>
                  </a:outerShdw>
                </a:effectLst>
                <a:latin typeface="Franklin Gothic Medium Cond" panose="020B0606030402020204" pitchFamily="34" charset="0"/>
              </a:rPr>
              <a:t>Hechos 4:17-18.</a:t>
            </a:r>
          </a:p>
        </p:txBody>
      </p:sp>
      <p:sp>
        <p:nvSpPr>
          <p:cNvPr id="2" name="Rectángulo 1"/>
          <p:cNvSpPr/>
          <p:nvPr/>
        </p:nvSpPr>
        <p:spPr>
          <a:xfrm>
            <a:off x="730792" y="4944123"/>
            <a:ext cx="7682416" cy="1754326"/>
          </a:xfrm>
          <a:prstGeom prst="rect">
            <a:avLst/>
          </a:prstGeom>
          <a:solidFill>
            <a:srgbClr val="B5FDD0"/>
          </a:solidFill>
          <a:ln w="76200">
            <a:solidFill>
              <a:srgbClr val="00B050"/>
            </a:solidFill>
          </a:ln>
        </p:spPr>
        <p:style>
          <a:lnRef idx="1">
            <a:schemeClr val="accent4"/>
          </a:lnRef>
          <a:fillRef idx="2">
            <a:schemeClr val="accent4"/>
          </a:fillRef>
          <a:effectRef idx="1">
            <a:schemeClr val="accent4"/>
          </a:effectRef>
          <a:fontRef idx="minor">
            <a:schemeClr val="dk1"/>
          </a:fontRef>
        </p:style>
        <p:txBody>
          <a:bodyPr wrap="square">
            <a:spAutoFit/>
          </a:bodyPr>
          <a:lstStyle/>
          <a:p>
            <a:pPr lvl="0" algn="ctr"/>
            <a:r>
              <a:rPr lang="es-CO" sz="3600" dirty="0">
                <a:ln w="12700">
                  <a:solidFill>
                    <a:prstClr val="black"/>
                  </a:solidFill>
                </a:ln>
                <a:solidFill>
                  <a:prstClr val="black"/>
                </a:solidFill>
                <a:latin typeface="Franklin Gothic Medium Cond" panose="020B0606030402020204" pitchFamily="34" charset="0"/>
              </a:rPr>
              <a:t>“…llamando a los apóstoles, después de azotarlos, les intimaron que no hablasen </a:t>
            </a:r>
          </a:p>
          <a:p>
            <a:pPr lvl="0" algn="ctr"/>
            <a:r>
              <a:rPr lang="es-CO" sz="3600" i="1" dirty="0">
                <a:ln w="12700">
                  <a:solidFill>
                    <a:srgbClr val="0000FF"/>
                  </a:solidFill>
                </a:ln>
                <a:solidFill>
                  <a:srgbClr val="0000FF"/>
                </a:solidFill>
                <a:latin typeface="Franklin Gothic Medium Cond" panose="020B0606030402020204" pitchFamily="34" charset="0"/>
              </a:rPr>
              <a:t>en el nombre de Jesús</a:t>
            </a:r>
            <a:r>
              <a:rPr lang="es-CO" sz="3600" dirty="0">
                <a:ln w="12700">
                  <a:solidFill>
                    <a:prstClr val="black"/>
                  </a:solidFill>
                </a:ln>
                <a:solidFill>
                  <a:prstClr val="black"/>
                </a:solidFill>
                <a:latin typeface="Franklin Gothic Medium Cond" panose="020B0606030402020204" pitchFamily="34" charset="0"/>
              </a:rPr>
              <a:t>.”</a:t>
            </a:r>
            <a:r>
              <a:rPr lang="es-CO" sz="3600" dirty="0">
                <a:ln w="12700">
                  <a:solidFill>
                    <a:srgbClr val="0000FF"/>
                  </a:solidFill>
                </a:ln>
                <a:solidFill>
                  <a:srgbClr val="0000FF"/>
                </a:solidFill>
                <a:latin typeface="Franklin Gothic Medium Cond" panose="020B0606030402020204" pitchFamily="34" charset="0"/>
              </a:rPr>
              <a:t> </a:t>
            </a:r>
            <a:r>
              <a:rPr lang="es-CO" sz="3600" dirty="0">
                <a:ln w="12700">
                  <a:solidFill>
                    <a:srgbClr val="FF0000"/>
                  </a:solidFill>
                </a:ln>
                <a:solidFill>
                  <a:srgbClr val="FF0000"/>
                </a:solidFill>
                <a:effectLst>
                  <a:outerShdw blurRad="38100" dist="38100" dir="2700000" algn="tl">
                    <a:srgbClr val="000000">
                      <a:alpha val="43137"/>
                    </a:srgbClr>
                  </a:outerShdw>
                </a:effectLst>
                <a:latin typeface="Franklin Gothic Medium Cond" panose="020B0606030402020204" pitchFamily="34" charset="0"/>
              </a:rPr>
              <a:t>Hechos 5:40.</a:t>
            </a:r>
          </a:p>
        </p:txBody>
      </p:sp>
      <p:sp>
        <p:nvSpPr>
          <p:cNvPr id="3" name="Rectángulo 2"/>
          <p:cNvSpPr/>
          <p:nvPr/>
        </p:nvSpPr>
        <p:spPr>
          <a:xfrm>
            <a:off x="612721" y="3493750"/>
            <a:ext cx="7918559" cy="1200329"/>
          </a:xfrm>
          <a:prstGeom prst="rect">
            <a:avLst/>
          </a:prstGeom>
          <a:solidFill>
            <a:srgbClr val="CCECFF"/>
          </a:solidFill>
          <a:ln w="76200">
            <a:solidFill>
              <a:srgbClr val="0070C0"/>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lvl="0" algn="ctr"/>
            <a:r>
              <a:rPr lang="es-CO" sz="3600" dirty="0">
                <a:ln w="12700">
                  <a:solidFill>
                    <a:prstClr val="black"/>
                  </a:solidFill>
                </a:ln>
                <a:solidFill>
                  <a:prstClr val="black"/>
                </a:solidFill>
                <a:latin typeface="Franklin Gothic Medium Cond" panose="020B0606030402020204" pitchFamily="34" charset="0"/>
              </a:rPr>
              <a:t>“¿No os mandamos estrictamente que no enseñaseis </a:t>
            </a:r>
            <a:r>
              <a:rPr lang="es-CO" sz="3600" i="1" dirty="0">
                <a:ln w="12700">
                  <a:solidFill>
                    <a:srgbClr val="0000FF"/>
                  </a:solidFill>
                </a:ln>
                <a:solidFill>
                  <a:srgbClr val="0000FF"/>
                </a:solidFill>
                <a:latin typeface="Franklin Gothic Medium Cond" panose="020B0606030402020204" pitchFamily="34" charset="0"/>
              </a:rPr>
              <a:t>en ese nombre</a:t>
            </a:r>
            <a:r>
              <a:rPr lang="es-CO" sz="3600" dirty="0">
                <a:ln w="12700">
                  <a:solidFill>
                    <a:prstClr val="black"/>
                  </a:solidFill>
                </a:ln>
                <a:solidFill>
                  <a:prstClr val="black"/>
                </a:solidFill>
                <a:latin typeface="Franklin Gothic Medium Cond" panose="020B0606030402020204" pitchFamily="34" charset="0"/>
              </a:rPr>
              <a:t>?”</a:t>
            </a:r>
            <a:r>
              <a:rPr lang="es-CO" sz="3600" dirty="0">
                <a:ln w="12700">
                  <a:solidFill>
                    <a:srgbClr val="0000FF"/>
                  </a:solidFill>
                </a:ln>
                <a:solidFill>
                  <a:srgbClr val="0000FF"/>
                </a:solidFill>
                <a:latin typeface="Franklin Gothic Medium Cond" panose="020B0606030402020204" pitchFamily="34" charset="0"/>
              </a:rPr>
              <a:t> </a:t>
            </a:r>
            <a:r>
              <a:rPr lang="es-CO" sz="3600" dirty="0">
                <a:ln w="12700">
                  <a:solidFill>
                    <a:srgbClr val="FF0000"/>
                  </a:solidFill>
                </a:ln>
                <a:solidFill>
                  <a:srgbClr val="FF0000"/>
                </a:solidFill>
                <a:effectLst>
                  <a:outerShdw blurRad="38100" dist="38100" dir="2700000" algn="tl">
                    <a:srgbClr val="000000">
                      <a:alpha val="43137"/>
                    </a:srgbClr>
                  </a:outerShdw>
                </a:effectLst>
                <a:latin typeface="Franklin Gothic Medium Cond" panose="020B0606030402020204" pitchFamily="34" charset="0"/>
              </a:rPr>
              <a:t>Hechos 5:28.</a:t>
            </a:r>
          </a:p>
        </p:txBody>
      </p:sp>
      <p:sp>
        <p:nvSpPr>
          <p:cNvPr id="4" name="Marcador de número de diapositiva 3"/>
          <p:cNvSpPr>
            <a:spLocks noGrp="1"/>
          </p:cNvSpPr>
          <p:nvPr>
            <p:ph type="sldNum" sz="quarter" idx="12"/>
          </p:nvPr>
        </p:nvSpPr>
        <p:spPr/>
        <p:txBody>
          <a:bodyPr/>
          <a:lstStyle/>
          <a:p>
            <a:fld id="{FCD40D2D-D950-42AA-9027-5DD60D5C57F8}" type="slidenum">
              <a:rPr lang="es-ES" smtClean="0"/>
              <a:pPr/>
              <a:t>12</a:t>
            </a:fld>
            <a:endParaRPr lang="es-ES"/>
          </a:p>
        </p:txBody>
      </p:sp>
    </p:spTree>
    <p:extLst>
      <p:ext uri="{BB962C8B-B14F-4D97-AF65-F5344CB8AC3E}">
        <p14:creationId xmlns:p14="http://schemas.microsoft.com/office/powerpoint/2010/main" val="3302862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847733" y="44624"/>
            <a:ext cx="7448534" cy="2308324"/>
          </a:xfrm>
          <a:prstGeom prst="rect">
            <a:avLst/>
          </a:prstGeom>
          <a:solidFill>
            <a:srgbClr val="8FFFEA"/>
          </a:solidFill>
          <a:ln w="76200">
            <a:solidFill>
              <a:srgbClr val="0FEB63"/>
            </a:solidFill>
          </a:ln>
        </p:spPr>
        <p:style>
          <a:lnRef idx="1">
            <a:schemeClr val="accent5"/>
          </a:lnRef>
          <a:fillRef idx="2">
            <a:schemeClr val="accent5"/>
          </a:fillRef>
          <a:effectRef idx="1">
            <a:schemeClr val="accent5"/>
          </a:effectRef>
          <a:fontRef idx="minor">
            <a:schemeClr val="dk1"/>
          </a:fontRef>
        </p:style>
        <p:txBody>
          <a:bodyPr wrap="square">
            <a:spAutoFit/>
          </a:bodyPr>
          <a:lstStyle/>
          <a:p>
            <a:r>
              <a:rPr lang="es-CO" sz="3600" dirty="0">
                <a:ln>
                  <a:solidFill>
                    <a:schemeClr val="bg1"/>
                  </a:solidFill>
                </a:ln>
                <a:solidFill>
                  <a:schemeClr val="bg1"/>
                </a:solidFill>
                <a:latin typeface="Franklin Gothic Medium Cond" panose="020B0606030402020204" pitchFamily="34" charset="0"/>
              </a:rPr>
              <a:t>“Pero cuando creyeron a Felipe, que anunciaba el evangelio del reino de Dios y </a:t>
            </a:r>
            <a:r>
              <a:rPr lang="es-CO" sz="3600" i="1" dirty="0">
                <a:ln>
                  <a:solidFill>
                    <a:srgbClr val="0000FF"/>
                  </a:solidFill>
                </a:ln>
                <a:solidFill>
                  <a:srgbClr val="0000FF"/>
                </a:solidFill>
                <a:latin typeface="Franklin Gothic Medium Cond" panose="020B0606030402020204" pitchFamily="34" charset="0"/>
              </a:rPr>
              <a:t>el nombre de Jesucristo</a:t>
            </a:r>
            <a:r>
              <a:rPr lang="es-CO" sz="3600" dirty="0">
                <a:ln>
                  <a:solidFill>
                    <a:schemeClr val="bg1"/>
                  </a:solidFill>
                </a:ln>
                <a:solidFill>
                  <a:schemeClr val="bg1"/>
                </a:solidFill>
                <a:latin typeface="Franklin Gothic Medium Cond" panose="020B0606030402020204" pitchFamily="34" charset="0"/>
              </a:rPr>
              <a:t>, se bautizaban hombres y mujeres.” </a:t>
            </a:r>
            <a:r>
              <a:rPr lang="es-CO" sz="3600" dirty="0">
                <a:ln>
                  <a:solidFill>
                    <a:srgbClr val="FF0000"/>
                  </a:solidFill>
                </a:ln>
                <a:solidFill>
                  <a:srgbClr val="FF0000"/>
                </a:solidFill>
                <a:effectLst>
                  <a:outerShdw blurRad="38100" dist="38100" dir="2700000" algn="tl">
                    <a:srgbClr val="000000">
                      <a:alpha val="43137"/>
                    </a:srgbClr>
                  </a:outerShdw>
                </a:effectLst>
                <a:latin typeface="Franklin Gothic Medium Cond" panose="020B0606030402020204" pitchFamily="34" charset="0"/>
              </a:rPr>
              <a:t>Hechos 8:12. </a:t>
            </a:r>
          </a:p>
        </p:txBody>
      </p:sp>
      <p:sp>
        <p:nvSpPr>
          <p:cNvPr id="2" name="Rectángulo 1"/>
          <p:cNvSpPr/>
          <p:nvPr/>
        </p:nvSpPr>
        <p:spPr>
          <a:xfrm>
            <a:off x="357898" y="4935359"/>
            <a:ext cx="8496942" cy="1754326"/>
          </a:xfrm>
          <a:prstGeom prst="rect">
            <a:avLst/>
          </a:prstGeom>
          <a:solidFill>
            <a:srgbClr val="FFFF66"/>
          </a:solidFill>
          <a:ln w="76200">
            <a:solidFill>
              <a:srgbClr val="FFC000"/>
            </a:solidFill>
          </a:ln>
        </p:spPr>
        <p:style>
          <a:lnRef idx="1">
            <a:schemeClr val="accent3"/>
          </a:lnRef>
          <a:fillRef idx="2">
            <a:schemeClr val="accent3"/>
          </a:fillRef>
          <a:effectRef idx="1">
            <a:schemeClr val="accent3"/>
          </a:effectRef>
          <a:fontRef idx="minor">
            <a:schemeClr val="dk1"/>
          </a:fontRef>
        </p:style>
        <p:txBody>
          <a:bodyPr wrap="square">
            <a:spAutoFit/>
          </a:bodyPr>
          <a:lstStyle/>
          <a:p>
            <a:pPr lvl="0"/>
            <a:r>
              <a:rPr lang="es-CO" sz="3600" dirty="0">
                <a:ln>
                  <a:solidFill>
                    <a:prstClr val="black"/>
                  </a:solidFill>
                </a:ln>
                <a:solidFill>
                  <a:prstClr val="black"/>
                </a:solidFill>
                <a:latin typeface="Franklin Gothic Medium Cond" panose="020B0606030402020204" pitchFamily="34" charset="0"/>
              </a:rPr>
              <a:t>“Pablo, …se volvió y dijo al espíritu: ‘Te mando </a:t>
            </a:r>
            <a:r>
              <a:rPr lang="es-CO" sz="3600" i="1" dirty="0">
                <a:ln>
                  <a:solidFill>
                    <a:srgbClr val="0000FF"/>
                  </a:solidFill>
                </a:ln>
                <a:solidFill>
                  <a:srgbClr val="0000FF"/>
                </a:solidFill>
                <a:latin typeface="Franklin Gothic Medium Cond" panose="020B0606030402020204" pitchFamily="34" charset="0"/>
              </a:rPr>
              <a:t>en el nombre de Jesucristo </a:t>
            </a:r>
            <a:r>
              <a:rPr lang="es-CO" sz="3600" dirty="0">
                <a:ln>
                  <a:solidFill>
                    <a:prstClr val="black"/>
                  </a:solidFill>
                </a:ln>
                <a:solidFill>
                  <a:prstClr val="black"/>
                </a:solidFill>
                <a:latin typeface="Franklin Gothic Medium Cond" panose="020B0606030402020204" pitchFamily="34" charset="0"/>
              </a:rPr>
              <a:t>que salgas de ella.</a:t>
            </a:r>
          </a:p>
          <a:p>
            <a:pPr lvl="0"/>
            <a:r>
              <a:rPr lang="es-CO" sz="3600" dirty="0">
                <a:ln>
                  <a:solidFill>
                    <a:prstClr val="black"/>
                  </a:solidFill>
                </a:ln>
                <a:solidFill>
                  <a:prstClr val="black"/>
                </a:solidFill>
                <a:latin typeface="Franklin Gothic Medium Cond" panose="020B0606030402020204" pitchFamily="34" charset="0"/>
              </a:rPr>
              <a:t> Y salió en aquella misma hora.” </a:t>
            </a:r>
            <a:r>
              <a:rPr lang="es-CO" sz="3600" dirty="0">
                <a:ln>
                  <a:solidFill>
                    <a:srgbClr val="FF0000"/>
                  </a:solidFill>
                </a:ln>
                <a:solidFill>
                  <a:srgbClr val="FF0000"/>
                </a:solidFill>
                <a:effectLst>
                  <a:outerShdw blurRad="38100" dist="38100" dir="2700000" algn="tl">
                    <a:srgbClr val="000000">
                      <a:alpha val="43137"/>
                    </a:srgbClr>
                  </a:outerShdw>
                </a:effectLst>
                <a:latin typeface="Franklin Gothic Medium Cond" panose="020B0606030402020204" pitchFamily="34" charset="0"/>
              </a:rPr>
              <a:t>Hechos 16:18. </a:t>
            </a:r>
          </a:p>
        </p:txBody>
      </p:sp>
      <p:sp>
        <p:nvSpPr>
          <p:cNvPr id="3" name="Rectángulo 2"/>
          <p:cNvSpPr/>
          <p:nvPr/>
        </p:nvSpPr>
        <p:spPr>
          <a:xfrm>
            <a:off x="323528" y="2492896"/>
            <a:ext cx="8496943" cy="2308324"/>
          </a:xfrm>
          <a:prstGeom prst="rect">
            <a:avLst/>
          </a:prstGeom>
          <a:solidFill>
            <a:srgbClr val="FED9C2"/>
          </a:solidFill>
          <a:ln w="76200">
            <a:solidFill>
              <a:srgbClr val="FF0000"/>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lvl="0"/>
            <a:r>
              <a:rPr lang="es-CO" sz="3600" dirty="0">
                <a:ln>
                  <a:solidFill>
                    <a:prstClr val="black"/>
                  </a:solidFill>
                </a:ln>
                <a:solidFill>
                  <a:prstClr val="black"/>
                </a:solidFill>
                <a:latin typeface="Franklin Gothic Medium Cond" panose="020B0606030402020204" pitchFamily="34" charset="0"/>
              </a:rPr>
              <a:t>“Entonces Bernabé, … les contó cómo Saulo … había hablado valerosamente </a:t>
            </a:r>
            <a:r>
              <a:rPr lang="es-CO" sz="3600" i="1" dirty="0">
                <a:ln>
                  <a:solidFill>
                    <a:srgbClr val="0000FF"/>
                  </a:solidFill>
                </a:ln>
                <a:solidFill>
                  <a:srgbClr val="0000FF"/>
                </a:solidFill>
                <a:latin typeface="Franklin Gothic Medium Cond" panose="020B0606030402020204" pitchFamily="34" charset="0"/>
              </a:rPr>
              <a:t>en el nombre de Jesús</a:t>
            </a:r>
            <a:r>
              <a:rPr lang="es-CO" sz="3600" dirty="0">
                <a:ln>
                  <a:solidFill>
                    <a:prstClr val="black"/>
                  </a:solidFill>
                </a:ln>
                <a:solidFill>
                  <a:prstClr val="black"/>
                </a:solidFill>
                <a:latin typeface="Franklin Gothic Medium Cond" panose="020B0606030402020204" pitchFamily="34" charset="0"/>
              </a:rPr>
              <a:t>. Y (Pablo) hablaba denodadamente</a:t>
            </a:r>
            <a:r>
              <a:rPr lang="es-CO" sz="3600" i="1" dirty="0">
                <a:ln>
                  <a:solidFill>
                    <a:prstClr val="black"/>
                  </a:solidFill>
                </a:ln>
                <a:solidFill>
                  <a:prstClr val="black"/>
                </a:solidFill>
                <a:latin typeface="Franklin Gothic Medium Cond" panose="020B0606030402020204" pitchFamily="34" charset="0"/>
              </a:rPr>
              <a:t> </a:t>
            </a:r>
            <a:r>
              <a:rPr lang="es-CO" sz="3600" i="1" dirty="0">
                <a:ln>
                  <a:solidFill>
                    <a:srgbClr val="0000FF"/>
                  </a:solidFill>
                </a:ln>
                <a:solidFill>
                  <a:srgbClr val="0000FF"/>
                </a:solidFill>
                <a:latin typeface="Franklin Gothic Medium Cond" panose="020B0606030402020204" pitchFamily="34" charset="0"/>
              </a:rPr>
              <a:t>en el nombre del Señor</a:t>
            </a:r>
            <a:r>
              <a:rPr lang="es-CO" sz="3600" dirty="0">
                <a:ln>
                  <a:solidFill>
                    <a:prstClr val="black"/>
                  </a:solidFill>
                </a:ln>
                <a:solidFill>
                  <a:prstClr val="black"/>
                </a:solidFill>
                <a:latin typeface="Franklin Gothic Medium Cond" panose="020B0606030402020204" pitchFamily="34" charset="0"/>
              </a:rPr>
              <a:t>…” </a:t>
            </a:r>
            <a:r>
              <a:rPr lang="es-CO" sz="3600" dirty="0">
                <a:ln>
                  <a:solidFill>
                    <a:srgbClr val="FF0000"/>
                  </a:solidFill>
                </a:ln>
                <a:solidFill>
                  <a:srgbClr val="FF0000"/>
                </a:solidFill>
                <a:effectLst>
                  <a:outerShdw blurRad="38100" dist="38100" dir="2700000" algn="tl">
                    <a:srgbClr val="000000">
                      <a:alpha val="43137"/>
                    </a:srgbClr>
                  </a:outerShdw>
                </a:effectLst>
                <a:latin typeface="Franklin Gothic Medium Cond" panose="020B0606030402020204" pitchFamily="34" charset="0"/>
              </a:rPr>
              <a:t>Hechos 9:27,29. </a:t>
            </a:r>
          </a:p>
        </p:txBody>
      </p:sp>
      <p:sp>
        <p:nvSpPr>
          <p:cNvPr id="4" name="Marcador de número de diapositiva 3"/>
          <p:cNvSpPr>
            <a:spLocks noGrp="1"/>
          </p:cNvSpPr>
          <p:nvPr>
            <p:ph type="sldNum" sz="quarter" idx="12"/>
          </p:nvPr>
        </p:nvSpPr>
        <p:spPr/>
        <p:txBody>
          <a:bodyPr/>
          <a:lstStyle/>
          <a:p>
            <a:fld id="{FCD40D2D-D950-42AA-9027-5DD60D5C57F8}" type="slidenum">
              <a:rPr lang="es-ES" smtClean="0"/>
              <a:pPr/>
              <a:t>13</a:t>
            </a:fld>
            <a:endParaRPr lang="es-ES"/>
          </a:p>
        </p:txBody>
      </p:sp>
    </p:spTree>
    <p:extLst>
      <p:ext uri="{BB962C8B-B14F-4D97-AF65-F5344CB8AC3E}">
        <p14:creationId xmlns:p14="http://schemas.microsoft.com/office/powerpoint/2010/main" val="1537920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80"/>
            <a:ext cx="9144000" cy="6863080"/>
          </a:xfrm>
          <a:prstGeom prst="rect">
            <a:avLst/>
          </a:prstGeom>
        </p:spPr>
      </p:pic>
      <p:sp>
        <p:nvSpPr>
          <p:cNvPr id="6" name="Rectángulo 5"/>
          <p:cNvSpPr/>
          <p:nvPr/>
        </p:nvSpPr>
        <p:spPr>
          <a:xfrm>
            <a:off x="1752440" y="1837776"/>
            <a:ext cx="5639117" cy="646331"/>
          </a:xfrm>
          <a:prstGeom prst="rect">
            <a:avLst/>
          </a:prstGeom>
          <a:solidFill>
            <a:srgbClr val="FF0000"/>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r>
              <a:rPr lang="es-ES" sz="3600" dirty="0">
                <a:ln>
                  <a:solidFill>
                    <a:srgbClr val="FFFF00"/>
                  </a:solidFill>
                </a:ln>
                <a:solidFill>
                  <a:srgbClr val="FFFF00"/>
                </a:solidFill>
                <a:latin typeface="Franklin Gothic Medium Cond" panose="020B0606030402020204" pitchFamily="34" charset="0"/>
              </a:rPr>
              <a:t>Notemos algunos ejemplos.</a:t>
            </a:r>
          </a:p>
        </p:txBody>
      </p:sp>
      <p:sp>
        <p:nvSpPr>
          <p:cNvPr id="5" name="Rectángulo 4"/>
          <p:cNvSpPr/>
          <p:nvPr/>
        </p:nvSpPr>
        <p:spPr>
          <a:xfrm>
            <a:off x="1264007" y="517135"/>
            <a:ext cx="6615985" cy="1200329"/>
          </a:xfrm>
          <a:prstGeom prst="rect">
            <a:avLst/>
          </a:prstGeom>
          <a:solidFill>
            <a:srgbClr val="FFFFCC"/>
          </a:solidFill>
          <a:ln w="76200">
            <a:solidFill>
              <a:srgbClr val="FF0000"/>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ES" sz="3600" dirty="0">
                <a:ln>
                  <a:solidFill>
                    <a:sysClr val="windowText" lastClr="000000"/>
                  </a:solidFill>
                </a:ln>
                <a:solidFill>
                  <a:sysClr val="windowText" lastClr="000000"/>
                </a:solidFill>
                <a:latin typeface="Franklin Gothic Medium Cond" panose="020B0606030402020204" pitchFamily="34" charset="0"/>
              </a:rPr>
              <a:t>La frase “</a:t>
            </a:r>
            <a:r>
              <a:rPr lang="es-ES" sz="3600" dirty="0">
                <a:ln>
                  <a:solidFill>
                    <a:srgbClr val="FF0000"/>
                  </a:solidFill>
                </a:ln>
                <a:solidFill>
                  <a:srgbClr val="FF0000"/>
                </a:solidFill>
                <a:latin typeface="Franklin Gothic Medium Cond" panose="020B0606030402020204" pitchFamily="34" charset="0"/>
              </a:rPr>
              <a:t>en el nombre de Jesús</a:t>
            </a:r>
            <a:r>
              <a:rPr lang="es-ES" sz="3600" dirty="0">
                <a:ln>
                  <a:solidFill>
                    <a:sysClr val="windowText" lastClr="000000"/>
                  </a:solidFill>
                </a:ln>
                <a:solidFill>
                  <a:sysClr val="windowText" lastClr="000000"/>
                </a:solidFill>
                <a:latin typeface="Franklin Gothic Medium Cond" panose="020B0606030402020204" pitchFamily="34" charset="0"/>
              </a:rPr>
              <a:t>” se usa en diversos eventos y situaciones.</a:t>
            </a:r>
            <a:endParaRPr lang="es-ES" sz="3600" dirty="0">
              <a:ln>
                <a:solidFill>
                  <a:prstClr val="black"/>
                </a:solidFill>
              </a:ln>
              <a:solidFill>
                <a:prstClr val="black"/>
              </a:solidFill>
              <a:latin typeface="Franklin Gothic Medium Cond" panose="020B0606030402020204" pitchFamily="34" charset="0"/>
            </a:endParaRPr>
          </a:p>
        </p:txBody>
      </p:sp>
      <p:sp>
        <p:nvSpPr>
          <p:cNvPr id="3" name="Rectángulo 2"/>
          <p:cNvSpPr/>
          <p:nvPr/>
        </p:nvSpPr>
        <p:spPr>
          <a:xfrm>
            <a:off x="1466212" y="2708920"/>
            <a:ext cx="6211571" cy="120032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457200" lvl="0" indent="-457200">
              <a:buFont typeface="Wingdings" panose="05000000000000000000" pitchFamily="2" charset="2"/>
              <a:buChar char="ü"/>
            </a:pPr>
            <a:r>
              <a:rPr lang="es-CO" sz="3600" dirty="0">
                <a:ln>
                  <a:solidFill>
                    <a:sysClr val="windowText" lastClr="000000"/>
                  </a:solidFill>
                </a:ln>
                <a:solidFill>
                  <a:sysClr val="windowText" lastClr="000000"/>
                </a:solidFill>
                <a:latin typeface="Franklin Gothic Medium Cond" panose="020B0606030402020204" pitchFamily="34" charset="0"/>
              </a:rPr>
              <a:t>Se sana a los enfermos </a:t>
            </a:r>
            <a:r>
              <a:rPr lang="es-CO" sz="3600" dirty="0">
                <a:ln>
                  <a:solidFill>
                    <a:srgbClr val="FF0000"/>
                  </a:solidFill>
                </a:ln>
                <a:solidFill>
                  <a:srgbClr val="FF0000"/>
                </a:solidFill>
                <a:latin typeface="Franklin Gothic Medium Cond" panose="020B0606030402020204" pitchFamily="34" charset="0"/>
              </a:rPr>
              <a:t>en</a:t>
            </a:r>
            <a:r>
              <a:rPr lang="es-CO" sz="3600" dirty="0">
                <a:ln>
                  <a:solidFill>
                    <a:sysClr val="windowText" lastClr="000000"/>
                  </a:solidFill>
                </a:ln>
                <a:solidFill>
                  <a:sysClr val="windowText" lastClr="000000"/>
                </a:solidFill>
                <a:latin typeface="Franklin Gothic Medium Cond" panose="020B0606030402020204" pitchFamily="34" charset="0"/>
              </a:rPr>
              <a:t> </a:t>
            </a:r>
            <a:r>
              <a:rPr lang="es-CO" sz="3600" dirty="0">
                <a:ln>
                  <a:solidFill>
                    <a:srgbClr val="FF0000"/>
                  </a:solidFill>
                </a:ln>
                <a:solidFill>
                  <a:srgbClr val="FF0000"/>
                </a:solidFill>
                <a:latin typeface="Franklin Gothic Medium Cond" panose="020B0606030402020204" pitchFamily="34" charset="0"/>
              </a:rPr>
              <a:t>el nombre de Jesús. </a:t>
            </a:r>
            <a:r>
              <a:rPr lang="es-CO" sz="3600" dirty="0">
                <a:ln>
                  <a:solidFill>
                    <a:srgbClr val="0000FF"/>
                  </a:solidFill>
                </a:ln>
                <a:solidFill>
                  <a:srgbClr val="0000FF"/>
                </a:solidFill>
                <a:latin typeface="Franklin Gothic Medium Cond" panose="020B0606030402020204" pitchFamily="34" charset="0"/>
              </a:rPr>
              <a:t>Hechos 4:10.</a:t>
            </a:r>
            <a:endParaRPr lang="es-CO" sz="3600" dirty="0">
              <a:ln>
                <a:solidFill>
                  <a:srgbClr val="FF0000"/>
                </a:solidFill>
              </a:ln>
              <a:solidFill>
                <a:srgbClr val="FF0000"/>
              </a:solidFill>
              <a:latin typeface="Franklin Gothic Medium Cond" panose="020B0606030402020204" pitchFamily="34" charset="0"/>
            </a:endParaRPr>
          </a:p>
        </p:txBody>
      </p:sp>
      <p:sp>
        <p:nvSpPr>
          <p:cNvPr id="8" name="Rectángulo 7"/>
          <p:cNvSpPr/>
          <p:nvPr/>
        </p:nvSpPr>
        <p:spPr>
          <a:xfrm>
            <a:off x="1925548" y="4134062"/>
            <a:ext cx="5292897" cy="120032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457200" lvl="0" indent="-457200">
              <a:buFont typeface="Wingdings" panose="05000000000000000000" pitchFamily="2" charset="2"/>
              <a:buChar char="ü"/>
            </a:pPr>
            <a:r>
              <a:rPr lang="es-CO" sz="3600" dirty="0">
                <a:ln>
                  <a:solidFill>
                    <a:sysClr val="windowText" lastClr="000000"/>
                  </a:solidFill>
                </a:ln>
                <a:solidFill>
                  <a:sysClr val="windowText" lastClr="000000"/>
                </a:solidFill>
                <a:latin typeface="Franklin Gothic Medium Cond" panose="020B0606030402020204" pitchFamily="34" charset="0"/>
              </a:rPr>
              <a:t>Se ruega </a:t>
            </a:r>
            <a:r>
              <a:rPr lang="es-CO" sz="3600" dirty="0">
                <a:ln>
                  <a:solidFill>
                    <a:srgbClr val="FF0000"/>
                  </a:solidFill>
                </a:ln>
                <a:solidFill>
                  <a:srgbClr val="FF0000"/>
                </a:solidFill>
                <a:latin typeface="Franklin Gothic Medium Cond" panose="020B0606030402020204" pitchFamily="34" charset="0"/>
              </a:rPr>
              <a:t>en el nombre de Jesús. </a:t>
            </a:r>
            <a:r>
              <a:rPr lang="es-CO" sz="3600" dirty="0">
                <a:ln>
                  <a:solidFill>
                    <a:srgbClr val="0000FF"/>
                  </a:solidFill>
                </a:ln>
                <a:solidFill>
                  <a:srgbClr val="0000FF"/>
                </a:solidFill>
                <a:latin typeface="Franklin Gothic Medium Cond" panose="020B0606030402020204" pitchFamily="34" charset="0"/>
              </a:rPr>
              <a:t>2 Corintios 5:20.</a:t>
            </a:r>
          </a:p>
        </p:txBody>
      </p:sp>
      <p:sp>
        <p:nvSpPr>
          <p:cNvPr id="9" name="Rectángulo 8"/>
          <p:cNvSpPr/>
          <p:nvPr/>
        </p:nvSpPr>
        <p:spPr>
          <a:xfrm>
            <a:off x="1207910" y="5522919"/>
            <a:ext cx="6741749" cy="120032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457200" lvl="0" indent="-457200">
              <a:buFont typeface="Wingdings" panose="05000000000000000000" pitchFamily="2" charset="2"/>
              <a:buChar char="ü"/>
            </a:pPr>
            <a:r>
              <a:rPr lang="es-CO" sz="3600" dirty="0">
                <a:ln>
                  <a:solidFill>
                    <a:sysClr val="windowText" lastClr="000000"/>
                  </a:solidFill>
                </a:ln>
                <a:solidFill>
                  <a:sysClr val="windowText" lastClr="000000"/>
                </a:solidFill>
                <a:latin typeface="Franklin Gothic Medium Cond" panose="020B0606030402020204" pitchFamily="34" charset="0"/>
              </a:rPr>
              <a:t>Se unge con aceite a los enfermos </a:t>
            </a:r>
          </a:p>
          <a:p>
            <a:pPr lvl="0"/>
            <a:r>
              <a:rPr lang="es-CO" sz="3600" dirty="0">
                <a:ln>
                  <a:solidFill>
                    <a:srgbClr val="FF0000"/>
                  </a:solidFill>
                </a:ln>
                <a:solidFill>
                  <a:srgbClr val="FF0000"/>
                </a:solidFill>
                <a:latin typeface="Franklin Gothic Medium Cond" panose="020B0606030402020204" pitchFamily="34" charset="0"/>
              </a:rPr>
              <a:t>en el nombre de Jesús</a:t>
            </a:r>
            <a:r>
              <a:rPr lang="es-CO" sz="3600" dirty="0">
                <a:ln>
                  <a:solidFill>
                    <a:sysClr val="windowText" lastClr="000000"/>
                  </a:solidFill>
                </a:ln>
                <a:solidFill>
                  <a:sysClr val="windowText" lastClr="000000"/>
                </a:solidFill>
                <a:latin typeface="Franklin Gothic Medium Cond" panose="020B0606030402020204" pitchFamily="34" charset="0"/>
              </a:rPr>
              <a:t>. </a:t>
            </a:r>
            <a:r>
              <a:rPr lang="es-CO" sz="3600" dirty="0">
                <a:ln>
                  <a:solidFill>
                    <a:srgbClr val="0000FF"/>
                  </a:solidFill>
                </a:ln>
                <a:solidFill>
                  <a:srgbClr val="0000FF"/>
                </a:solidFill>
                <a:latin typeface="Franklin Gothic Medium Cond" panose="020B0606030402020204" pitchFamily="34" charset="0"/>
              </a:rPr>
              <a:t>Santiago 5:14.</a:t>
            </a:r>
            <a:endParaRPr lang="es-CO" sz="3600" dirty="0">
              <a:ln>
                <a:solidFill>
                  <a:sysClr val="windowText" lastClr="000000"/>
                </a:solidFill>
              </a:ln>
              <a:solidFill>
                <a:sysClr val="windowText" lastClr="000000"/>
              </a:solidFill>
              <a:latin typeface="Franklin Gothic Medium Cond" panose="020B0606030402020204" pitchFamily="34" charset="0"/>
            </a:endParaRPr>
          </a:p>
        </p:txBody>
      </p:sp>
      <p:sp>
        <p:nvSpPr>
          <p:cNvPr id="2" name="Marcador de número de diapositiva 1"/>
          <p:cNvSpPr>
            <a:spLocks noGrp="1"/>
          </p:cNvSpPr>
          <p:nvPr>
            <p:ph type="sldNum" sz="quarter" idx="12"/>
          </p:nvPr>
        </p:nvSpPr>
        <p:spPr/>
        <p:txBody>
          <a:bodyPr/>
          <a:lstStyle/>
          <a:p>
            <a:fld id="{FCD40D2D-D950-42AA-9027-5DD60D5C57F8}" type="slidenum">
              <a:rPr lang="es-ES" smtClean="0"/>
              <a:pPr/>
              <a:t>14</a:t>
            </a:fld>
            <a:endParaRPr lang="es-ES"/>
          </a:p>
        </p:txBody>
      </p:sp>
    </p:spTree>
    <p:extLst>
      <p:ext uri="{BB962C8B-B14F-4D97-AF65-F5344CB8AC3E}">
        <p14:creationId xmlns:p14="http://schemas.microsoft.com/office/powerpoint/2010/main" val="3180041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424"/>
            <a:ext cx="9144000" cy="6882847"/>
          </a:xfrm>
          <a:prstGeom prst="rect">
            <a:avLst/>
          </a:prstGeom>
        </p:spPr>
      </p:pic>
      <p:sp>
        <p:nvSpPr>
          <p:cNvPr id="6" name="Rectángulo 5"/>
          <p:cNvSpPr/>
          <p:nvPr/>
        </p:nvSpPr>
        <p:spPr>
          <a:xfrm>
            <a:off x="1379339" y="1759400"/>
            <a:ext cx="6385323" cy="113877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457200" lvl="0" indent="-457200">
              <a:buFont typeface="Wingdings" panose="05000000000000000000" pitchFamily="2" charset="2"/>
              <a:buChar char="ü"/>
            </a:pPr>
            <a:r>
              <a:rPr lang="es-CO" sz="3400" b="1" dirty="0">
                <a:ln>
                  <a:solidFill>
                    <a:sysClr val="windowText" lastClr="000000"/>
                  </a:solidFill>
                </a:ln>
                <a:solidFill>
                  <a:sysClr val="windowText" lastClr="000000"/>
                </a:solidFill>
                <a:latin typeface="Calibri" panose="020F0502020204030204" pitchFamily="34" charset="0"/>
              </a:rPr>
              <a:t>Somos justificados</a:t>
            </a:r>
            <a:r>
              <a:rPr lang="es-CO" sz="3400" b="1" dirty="0">
                <a:ln>
                  <a:solidFill>
                    <a:srgbClr val="FF0000"/>
                  </a:solidFill>
                </a:ln>
                <a:solidFill>
                  <a:srgbClr val="FF0000"/>
                </a:solidFill>
                <a:latin typeface="Calibri" panose="020F0502020204030204" pitchFamily="34" charset="0"/>
              </a:rPr>
              <a:t> en el </a:t>
            </a:r>
          </a:p>
          <a:p>
            <a:pPr lvl="0"/>
            <a:r>
              <a:rPr lang="es-CO" sz="3400" b="1" dirty="0">
                <a:ln>
                  <a:solidFill>
                    <a:srgbClr val="FF0000"/>
                  </a:solidFill>
                </a:ln>
                <a:solidFill>
                  <a:srgbClr val="FF0000"/>
                </a:solidFill>
                <a:latin typeface="Calibri" panose="020F0502020204030204" pitchFamily="34" charset="0"/>
              </a:rPr>
              <a:t>nombre de Jesús. </a:t>
            </a:r>
            <a:r>
              <a:rPr lang="es-CO" sz="3400" b="1" dirty="0">
                <a:ln>
                  <a:solidFill>
                    <a:srgbClr val="0000FF"/>
                  </a:solidFill>
                </a:ln>
                <a:solidFill>
                  <a:srgbClr val="0000FF"/>
                </a:solidFill>
                <a:latin typeface="Calibri" panose="020F0502020204030204" pitchFamily="34" charset="0"/>
              </a:rPr>
              <a:t>1 Corintios 6:11.</a:t>
            </a:r>
          </a:p>
        </p:txBody>
      </p:sp>
      <p:sp>
        <p:nvSpPr>
          <p:cNvPr id="5" name="Rectángulo 4"/>
          <p:cNvSpPr/>
          <p:nvPr/>
        </p:nvSpPr>
        <p:spPr>
          <a:xfrm>
            <a:off x="1729960" y="460245"/>
            <a:ext cx="5684080" cy="1138773"/>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457200" lvl="0" indent="-457200">
              <a:buFont typeface="Wingdings" panose="05000000000000000000" pitchFamily="2" charset="2"/>
              <a:buChar char="ü"/>
            </a:pPr>
            <a:r>
              <a:rPr lang="es-CO" sz="3400" b="1" dirty="0">
                <a:ln>
                  <a:solidFill>
                    <a:sysClr val="windowText" lastClr="000000"/>
                  </a:solidFill>
                </a:ln>
                <a:solidFill>
                  <a:sysClr val="windowText" lastClr="000000"/>
                </a:solidFill>
                <a:latin typeface="Calibri" panose="020F0502020204030204" pitchFamily="34" charset="0"/>
              </a:rPr>
              <a:t>Se da gracias a Dios</a:t>
            </a:r>
            <a:r>
              <a:rPr lang="es-CO" sz="3400" b="1" dirty="0">
                <a:ln>
                  <a:solidFill>
                    <a:srgbClr val="FF0000"/>
                  </a:solidFill>
                </a:ln>
                <a:solidFill>
                  <a:srgbClr val="FF0000"/>
                </a:solidFill>
                <a:latin typeface="Calibri" panose="020F0502020204030204" pitchFamily="34" charset="0"/>
              </a:rPr>
              <a:t> en el </a:t>
            </a:r>
          </a:p>
          <a:p>
            <a:pPr lvl="0"/>
            <a:r>
              <a:rPr lang="es-CO" sz="3400" b="1" dirty="0">
                <a:ln>
                  <a:solidFill>
                    <a:srgbClr val="FF0000"/>
                  </a:solidFill>
                </a:ln>
                <a:solidFill>
                  <a:srgbClr val="FF0000"/>
                </a:solidFill>
                <a:latin typeface="Calibri" panose="020F0502020204030204" pitchFamily="34" charset="0"/>
              </a:rPr>
              <a:t>nombre de Jesús</a:t>
            </a:r>
            <a:r>
              <a:rPr lang="es-CO" sz="3400" b="1" dirty="0">
                <a:ln>
                  <a:solidFill>
                    <a:sysClr val="windowText" lastClr="000000"/>
                  </a:solidFill>
                </a:ln>
                <a:solidFill>
                  <a:sysClr val="windowText" lastClr="000000"/>
                </a:solidFill>
                <a:latin typeface="Calibri" panose="020F0502020204030204" pitchFamily="34" charset="0"/>
              </a:rPr>
              <a:t>. </a:t>
            </a:r>
            <a:r>
              <a:rPr lang="es-CO" sz="3400" b="1" dirty="0">
                <a:ln>
                  <a:solidFill>
                    <a:srgbClr val="0000FF"/>
                  </a:solidFill>
                </a:ln>
                <a:solidFill>
                  <a:srgbClr val="0000FF"/>
                </a:solidFill>
                <a:latin typeface="Calibri" panose="020F0502020204030204" pitchFamily="34" charset="0"/>
              </a:rPr>
              <a:t>Efesios 5:20. </a:t>
            </a:r>
            <a:endParaRPr lang="es-CO" sz="3400" b="1" dirty="0">
              <a:ln>
                <a:solidFill>
                  <a:sysClr val="windowText" lastClr="000000"/>
                </a:solidFill>
              </a:ln>
              <a:solidFill>
                <a:sysClr val="windowText" lastClr="000000"/>
              </a:solidFill>
              <a:latin typeface="Calibri" panose="020F0502020204030204" pitchFamily="34" charset="0"/>
            </a:endParaRPr>
          </a:p>
        </p:txBody>
      </p:sp>
      <p:sp>
        <p:nvSpPr>
          <p:cNvPr id="3" name="Rectángulo 2"/>
          <p:cNvSpPr/>
          <p:nvPr/>
        </p:nvSpPr>
        <p:spPr>
          <a:xfrm>
            <a:off x="1276896" y="3058554"/>
            <a:ext cx="6590209" cy="1138773"/>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457200" lvl="0" indent="-457200">
              <a:buFont typeface="Wingdings" panose="05000000000000000000" pitchFamily="2" charset="2"/>
              <a:buChar char="ü"/>
            </a:pPr>
            <a:r>
              <a:rPr lang="es-CO" sz="3400" b="1" dirty="0">
                <a:ln>
                  <a:solidFill>
                    <a:sysClr val="windowText" lastClr="000000"/>
                  </a:solidFill>
                </a:ln>
                <a:solidFill>
                  <a:sysClr val="windowText" lastClr="000000"/>
                </a:solidFill>
                <a:latin typeface="Calibri" panose="020F0502020204030204" pitchFamily="34" charset="0"/>
              </a:rPr>
              <a:t>Se doblará toda rodilla </a:t>
            </a:r>
            <a:r>
              <a:rPr lang="es-CO" sz="3400" b="1" dirty="0">
                <a:ln>
                  <a:solidFill>
                    <a:srgbClr val="FF0000"/>
                  </a:solidFill>
                </a:ln>
                <a:solidFill>
                  <a:srgbClr val="FF0000"/>
                </a:solidFill>
                <a:latin typeface="Calibri" panose="020F0502020204030204" pitchFamily="34" charset="0"/>
              </a:rPr>
              <a:t>en el </a:t>
            </a:r>
          </a:p>
          <a:p>
            <a:pPr lvl="0"/>
            <a:r>
              <a:rPr lang="es-CO" sz="3400" b="1" dirty="0">
                <a:ln>
                  <a:solidFill>
                    <a:srgbClr val="FF0000"/>
                  </a:solidFill>
                </a:ln>
                <a:solidFill>
                  <a:srgbClr val="FF0000"/>
                </a:solidFill>
                <a:latin typeface="Calibri" panose="020F0502020204030204" pitchFamily="34" charset="0"/>
              </a:rPr>
              <a:t>nombre de Jesús </a:t>
            </a:r>
            <a:r>
              <a:rPr lang="es-CO" sz="3400" b="1" dirty="0">
                <a:ln>
                  <a:solidFill>
                    <a:srgbClr val="0000FF"/>
                  </a:solidFill>
                </a:ln>
                <a:solidFill>
                  <a:srgbClr val="0000FF"/>
                </a:solidFill>
                <a:latin typeface="Calibri" panose="020F0502020204030204" pitchFamily="34" charset="0"/>
              </a:rPr>
              <a:t>Filipenses 2:10.</a:t>
            </a:r>
            <a:endParaRPr lang="es-CO" sz="3400" b="1" dirty="0">
              <a:ln>
                <a:solidFill>
                  <a:sysClr val="windowText" lastClr="000000"/>
                </a:solidFill>
              </a:ln>
              <a:solidFill>
                <a:sysClr val="windowText" lastClr="000000"/>
              </a:solidFill>
              <a:latin typeface="Calibri" panose="020F0502020204030204" pitchFamily="34" charset="0"/>
            </a:endParaRPr>
          </a:p>
        </p:txBody>
      </p:sp>
      <p:sp>
        <p:nvSpPr>
          <p:cNvPr id="8" name="Rectángulo 7"/>
          <p:cNvSpPr/>
          <p:nvPr/>
        </p:nvSpPr>
        <p:spPr>
          <a:xfrm>
            <a:off x="1195468" y="4320772"/>
            <a:ext cx="6753063" cy="1138773"/>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457200" lvl="0" indent="-457200">
              <a:buFont typeface="Wingdings" panose="05000000000000000000" pitchFamily="2" charset="2"/>
              <a:buChar char="ü"/>
            </a:pPr>
            <a:r>
              <a:rPr lang="es-CO" sz="3400" b="1" dirty="0">
                <a:ln>
                  <a:solidFill>
                    <a:sysClr val="windowText" lastClr="000000"/>
                  </a:solidFill>
                </a:ln>
                <a:solidFill>
                  <a:sysClr val="windowText" lastClr="000000"/>
                </a:solidFill>
                <a:latin typeface="Calibri" panose="020F0502020204030204" pitchFamily="34" charset="0"/>
              </a:rPr>
              <a:t>Se reúnen </a:t>
            </a:r>
            <a:r>
              <a:rPr lang="es-CO" sz="3400" b="1" dirty="0">
                <a:ln>
                  <a:solidFill>
                    <a:srgbClr val="FF0000"/>
                  </a:solidFill>
                </a:ln>
                <a:solidFill>
                  <a:srgbClr val="FF0000"/>
                </a:solidFill>
                <a:latin typeface="Calibri" panose="020F0502020204030204" pitchFamily="34" charset="0"/>
              </a:rPr>
              <a:t>en el nombre de Jesús</a:t>
            </a:r>
            <a:r>
              <a:rPr lang="es-CO" sz="3400" b="1" dirty="0">
                <a:ln>
                  <a:solidFill>
                    <a:sysClr val="windowText" lastClr="000000"/>
                  </a:solidFill>
                </a:ln>
                <a:solidFill>
                  <a:sysClr val="windowText" lastClr="000000"/>
                </a:solidFill>
                <a:latin typeface="Calibri" panose="020F0502020204030204" pitchFamily="34" charset="0"/>
              </a:rPr>
              <a:t>. </a:t>
            </a:r>
          </a:p>
          <a:p>
            <a:pPr lvl="0"/>
            <a:r>
              <a:rPr lang="es-CO" sz="3400" b="1" dirty="0">
                <a:ln>
                  <a:solidFill>
                    <a:srgbClr val="0000FF"/>
                  </a:solidFill>
                </a:ln>
                <a:solidFill>
                  <a:srgbClr val="0000FF"/>
                </a:solidFill>
                <a:latin typeface="Calibri" panose="020F0502020204030204" pitchFamily="34" charset="0"/>
              </a:rPr>
              <a:t>Mateo 18:20; 1 Corintios 5:4.</a:t>
            </a:r>
            <a:endParaRPr lang="es-CO" sz="3400" b="1" dirty="0">
              <a:ln>
                <a:solidFill>
                  <a:sysClr val="windowText" lastClr="000000"/>
                </a:solidFill>
              </a:ln>
              <a:solidFill>
                <a:sysClr val="windowText" lastClr="000000"/>
              </a:solidFill>
              <a:latin typeface="Calibri" panose="020F0502020204030204" pitchFamily="34" charset="0"/>
            </a:endParaRPr>
          </a:p>
        </p:txBody>
      </p:sp>
      <p:sp>
        <p:nvSpPr>
          <p:cNvPr id="9" name="Rectángulo 8"/>
          <p:cNvSpPr/>
          <p:nvPr/>
        </p:nvSpPr>
        <p:spPr>
          <a:xfrm>
            <a:off x="418962" y="5582990"/>
            <a:ext cx="8306075" cy="1138773"/>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457200" lvl="0" indent="-457200">
              <a:buFont typeface="Wingdings" panose="05000000000000000000" pitchFamily="2" charset="2"/>
              <a:buChar char="ü"/>
            </a:pPr>
            <a:r>
              <a:rPr lang="es-CO" sz="3400" b="1" dirty="0">
                <a:ln>
                  <a:solidFill>
                    <a:sysClr val="windowText" lastClr="000000"/>
                  </a:solidFill>
                </a:ln>
                <a:solidFill>
                  <a:sysClr val="windowText" lastClr="000000"/>
                </a:solidFill>
                <a:latin typeface="Calibri" panose="020F0502020204030204" pitchFamily="34" charset="0"/>
              </a:rPr>
              <a:t>Se hacen milagros y se expulsan demonios </a:t>
            </a:r>
            <a:r>
              <a:rPr lang="es-CO" sz="3400" b="1" dirty="0">
                <a:ln>
                  <a:solidFill>
                    <a:srgbClr val="FF0000"/>
                  </a:solidFill>
                </a:ln>
                <a:solidFill>
                  <a:srgbClr val="FF0000"/>
                </a:solidFill>
                <a:latin typeface="Calibri" panose="020F0502020204030204" pitchFamily="34" charset="0"/>
              </a:rPr>
              <a:t>en el nombre de Jesús. </a:t>
            </a:r>
            <a:r>
              <a:rPr lang="es-CO" sz="3400" b="1" dirty="0">
                <a:ln>
                  <a:solidFill>
                    <a:srgbClr val="0000FF"/>
                  </a:solidFill>
                </a:ln>
                <a:solidFill>
                  <a:srgbClr val="0000FF"/>
                </a:solidFill>
                <a:latin typeface="Calibri" panose="020F0502020204030204" pitchFamily="34" charset="0"/>
              </a:rPr>
              <a:t>Marcos 9:38,39. </a:t>
            </a:r>
            <a:endParaRPr lang="es-CO" sz="3400" b="1" dirty="0">
              <a:ln>
                <a:solidFill>
                  <a:srgbClr val="FF0000"/>
                </a:solidFill>
              </a:ln>
              <a:solidFill>
                <a:srgbClr val="FF0000"/>
              </a:solidFill>
              <a:latin typeface="Calibri" panose="020F0502020204030204" pitchFamily="34" charset="0"/>
            </a:endParaRPr>
          </a:p>
        </p:txBody>
      </p:sp>
      <p:sp>
        <p:nvSpPr>
          <p:cNvPr id="2" name="Marcador de número de diapositiva 1"/>
          <p:cNvSpPr>
            <a:spLocks noGrp="1"/>
          </p:cNvSpPr>
          <p:nvPr>
            <p:ph type="sldNum" sz="quarter" idx="12"/>
          </p:nvPr>
        </p:nvSpPr>
        <p:spPr/>
        <p:txBody>
          <a:bodyPr/>
          <a:lstStyle/>
          <a:p>
            <a:fld id="{FCD40D2D-D950-42AA-9027-5DD60D5C57F8}" type="slidenum">
              <a:rPr lang="es-ES" smtClean="0"/>
              <a:pPr/>
              <a:t>15</a:t>
            </a:fld>
            <a:endParaRPr lang="es-ES"/>
          </a:p>
        </p:txBody>
      </p:sp>
    </p:spTree>
    <p:extLst>
      <p:ext uri="{BB962C8B-B14F-4D97-AF65-F5344CB8AC3E}">
        <p14:creationId xmlns:p14="http://schemas.microsoft.com/office/powerpoint/2010/main" val="3066614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1"/>
          </a:xfrm>
          <a:prstGeom prst="rect">
            <a:avLst/>
          </a:prstGeom>
        </p:spPr>
      </p:pic>
      <p:sp>
        <p:nvSpPr>
          <p:cNvPr id="3" name="Rectángulo 2"/>
          <p:cNvSpPr/>
          <p:nvPr/>
        </p:nvSpPr>
        <p:spPr>
          <a:xfrm>
            <a:off x="860784" y="832644"/>
            <a:ext cx="7422432" cy="2308324"/>
          </a:xfrm>
          <a:prstGeom prst="rect">
            <a:avLst/>
          </a:prstGeom>
          <a:solidFill>
            <a:schemeClr val="accent2">
              <a:lumMod val="20000"/>
              <a:lumOff val="80000"/>
            </a:schemeClr>
          </a:solidFill>
          <a:ln w="76200">
            <a:solidFill>
              <a:srgbClr val="FF0000"/>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CO" sz="3600" b="1" dirty="0">
                <a:ln>
                  <a:solidFill>
                    <a:sysClr val="windowText" lastClr="000000"/>
                  </a:solidFill>
                </a:ln>
                <a:solidFill>
                  <a:sysClr val="windowText" lastClr="000000"/>
                </a:solidFill>
                <a:latin typeface="Franklin Gothic Medium Cond" panose="020B0606030402020204" pitchFamily="34" charset="0"/>
              </a:rPr>
              <a:t>Es lógico que los cristianos invoquen el nombre de Jesús en toda situación, inclusive para bautizar, porque él es quien tiene toda la autoridad. </a:t>
            </a:r>
            <a:r>
              <a:rPr lang="es-CO" sz="3600" b="1" dirty="0">
                <a:ln>
                  <a:solidFill>
                    <a:srgbClr val="FF0000"/>
                  </a:solidFill>
                </a:ln>
                <a:solidFill>
                  <a:srgbClr val="FF0000"/>
                </a:solidFill>
                <a:latin typeface="Franklin Gothic Medium Cond" panose="020B0606030402020204" pitchFamily="34" charset="0"/>
              </a:rPr>
              <a:t>Mateo 28:18.</a:t>
            </a:r>
            <a:endParaRPr lang="es-CO" sz="3600" dirty="0">
              <a:ln>
                <a:solidFill>
                  <a:srgbClr val="FF0000"/>
                </a:solidFill>
              </a:ln>
              <a:solidFill>
                <a:srgbClr val="FF0000"/>
              </a:solidFill>
              <a:latin typeface="Franklin Gothic Medium Cond" panose="020B0606030402020204" pitchFamily="34" charset="0"/>
            </a:endParaRPr>
          </a:p>
        </p:txBody>
      </p:sp>
      <p:sp>
        <p:nvSpPr>
          <p:cNvPr id="5" name="Rectángulo 4"/>
          <p:cNvSpPr/>
          <p:nvPr/>
        </p:nvSpPr>
        <p:spPr>
          <a:xfrm>
            <a:off x="1023571" y="3640956"/>
            <a:ext cx="7096858" cy="2308324"/>
          </a:xfrm>
          <a:prstGeom prst="rect">
            <a:avLst/>
          </a:prstGeom>
          <a:solidFill>
            <a:srgbClr val="89FCFF"/>
          </a:solidFill>
          <a:ln w="76200">
            <a:solidFill>
              <a:srgbClr val="0000FF"/>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CO" sz="3600" b="1" dirty="0">
                <a:ln>
                  <a:solidFill>
                    <a:schemeClr val="bg1"/>
                  </a:solidFill>
                </a:ln>
                <a:solidFill>
                  <a:prstClr val="black"/>
                </a:solidFill>
                <a:latin typeface="Franklin Gothic Medium Cond" panose="020B0606030402020204" pitchFamily="34" charset="0"/>
              </a:rPr>
              <a:t>“Y </a:t>
            </a:r>
            <a:r>
              <a:rPr lang="es-CO" sz="3600" b="1" dirty="0">
                <a:ln>
                  <a:solidFill>
                    <a:srgbClr val="FF0000"/>
                  </a:solidFill>
                </a:ln>
                <a:solidFill>
                  <a:srgbClr val="FF0000"/>
                </a:solidFill>
                <a:latin typeface="Franklin Gothic Medium Cond" panose="020B0606030402020204" pitchFamily="34" charset="0"/>
              </a:rPr>
              <a:t>todo</a:t>
            </a:r>
            <a:r>
              <a:rPr lang="es-CO" sz="3600" b="1" dirty="0">
                <a:ln>
                  <a:solidFill>
                    <a:srgbClr val="FF0000"/>
                  </a:solidFill>
                </a:ln>
                <a:solidFill>
                  <a:prstClr val="black"/>
                </a:solidFill>
                <a:latin typeface="Franklin Gothic Medium Cond" panose="020B0606030402020204" pitchFamily="34" charset="0"/>
              </a:rPr>
              <a:t> </a:t>
            </a:r>
            <a:r>
              <a:rPr lang="es-CO" sz="3600" b="1" dirty="0">
                <a:ln>
                  <a:solidFill>
                    <a:schemeClr val="bg1"/>
                  </a:solidFill>
                </a:ln>
                <a:solidFill>
                  <a:prstClr val="black"/>
                </a:solidFill>
                <a:latin typeface="Franklin Gothic Medium Cond" panose="020B0606030402020204" pitchFamily="34" charset="0"/>
              </a:rPr>
              <a:t>lo que hacéis, sea de palabra o de hecho, </a:t>
            </a:r>
            <a:r>
              <a:rPr lang="es-CO" sz="3600" b="1" dirty="0">
                <a:ln>
                  <a:solidFill>
                    <a:srgbClr val="FF0000"/>
                  </a:solidFill>
                </a:ln>
                <a:solidFill>
                  <a:srgbClr val="FF0000"/>
                </a:solidFill>
                <a:latin typeface="Franklin Gothic Medium Cond" panose="020B0606030402020204" pitchFamily="34" charset="0"/>
              </a:rPr>
              <a:t>hacedlo todo en el nombre del Señor Jesús</a:t>
            </a:r>
            <a:r>
              <a:rPr lang="es-CO" sz="3600" b="1" dirty="0">
                <a:ln>
                  <a:solidFill>
                    <a:schemeClr val="bg1"/>
                  </a:solidFill>
                </a:ln>
                <a:solidFill>
                  <a:prstClr val="black"/>
                </a:solidFill>
                <a:latin typeface="Franklin Gothic Medium Cond" panose="020B0606030402020204" pitchFamily="34" charset="0"/>
              </a:rPr>
              <a:t>, dando gracias a Dios Padre por medio de él”.</a:t>
            </a:r>
            <a:r>
              <a:rPr lang="es-CO" sz="3600" b="1" dirty="0">
                <a:ln>
                  <a:solidFill>
                    <a:schemeClr val="bg1"/>
                  </a:solidFill>
                </a:ln>
                <a:solidFill>
                  <a:srgbClr val="008080"/>
                </a:solidFill>
                <a:latin typeface="Franklin Gothic Medium Cond" panose="020B0606030402020204" pitchFamily="34" charset="0"/>
              </a:rPr>
              <a:t> </a:t>
            </a:r>
            <a:r>
              <a:rPr lang="es-CO" sz="3600" b="1" dirty="0">
                <a:ln>
                  <a:solidFill>
                    <a:srgbClr val="0000FF"/>
                  </a:solidFill>
                </a:ln>
                <a:solidFill>
                  <a:srgbClr val="0000FF"/>
                </a:solidFill>
                <a:latin typeface="Franklin Gothic Medium Cond" panose="020B0606030402020204" pitchFamily="34" charset="0"/>
              </a:rPr>
              <a:t>Colosenses 3:17. </a:t>
            </a:r>
          </a:p>
        </p:txBody>
      </p:sp>
      <p:sp>
        <p:nvSpPr>
          <p:cNvPr id="2" name="Marcador de número de diapositiva 1"/>
          <p:cNvSpPr>
            <a:spLocks noGrp="1"/>
          </p:cNvSpPr>
          <p:nvPr>
            <p:ph type="sldNum" sz="quarter" idx="12"/>
          </p:nvPr>
        </p:nvSpPr>
        <p:spPr/>
        <p:txBody>
          <a:bodyPr/>
          <a:lstStyle/>
          <a:p>
            <a:fld id="{FCD40D2D-D950-42AA-9027-5DD60D5C57F8}" type="slidenum">
              <a:rPr lang="es-ES" smtClean="0"/>
              <a:pPr/>
              <a:t>16</a:t>
            </a:fld>
            <a:endParaRPr lang="es-ES"/>
          </a:p>
        </p:txBody>
      </p:sp>
    </p:spTree>
    <p:extLst>
      <p:ext uri="{BB962C8B-B14F-4D97-AF65-F5344CB8AC3E}">
        <p14:creationId xmlns:p14="http://schemas.microsoft.com/office/powerpoint/2010/main" val="4287231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88517" y="764704"/>
            <a:ext cx="7649368" cy="2308324"/>
          </a:xfrm>
          <a:prstGeom prst="rect">
            <a:avLst/>
          </a:prstGeom>
          <a:ln w="76200">
            <a:solidFill>
              <a:srgbClr val="FF0000"/>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CO" sz="3600" b="1" dirty="0">
                <a:ln>
                  <a:solidFill>
                    <a:sysClr val="windowText" lastClr="000000"/>
                  </a:solidFill>
                </a:ln>
                <a:solidFill>
                  <a:sysClr val="windowText" lastClr="000000"/>
                </a:solidFill>
                <a:latin typeface="Franklin Gothic Medium Cond" panose="020B0606030402020204" pitchFamily="34" charset="0"/>
              </a:rPr>
              <a:t>Por lo visto, la frase “</a:t>
            </a:r>
            <a:r>
              <a:rPr lang="es-CO" sz="3600" b="1" i="1" dirty="0">
                <a:ln>
                  <a:solidFill>
                    <a:srgbClr val="FF0000"/>
                  </a:solidFill>
                </a:ln>
                <a:solidFill>
                  <a:srgbClr val="FF0000"/>
                </a:solidFill>
                <a:latin typeface="Franklin Gothic Medium Cond" panose="020B0606030402020204" pitchFamily="34" charset="0"/>
              </a:rPr>
              <a:t>en el nombre de Jesús</a:t>
            </a:r>
            <a:r>
              <a:rPr lang="es-CO" sz="3600" b="1" dirty="0">
                <a:ln>
                  <a:solidFill>
                    <a:sysClr val="windowText" lastClr="000000"/>
                  </a:solidFill>
                </a:ln>
                <a:solidFill>
                  <a:sysClr val="windowText" lastClr="000000"/>
                </a:solidFill>
                <a:latin typeface="Franklin Gothic Medium Cond" panose="020B0606030402020204" pitchFamily="34" charset="0"/>
              </a:rPr>
              <a:t>” no se aplica de manera exclusiva al bautismo, lo cual indica que no se trata de una fórmula bautismal. </a:t>
            </a:r>
            <a:endParaRPr lang="es-ES" sz="3600" b="1" dirty="0">
              <a:ln>
                <a:solidFill>
                  <a:prstClr val="black"/>
                </a:solidFill>
              </a:ln>
              <a:solidFill>
                <a:prstClr val="black"/>
              </a:solidFill>
              <a:latin typeface="Franklin Gothic Medium Cond" panose="020B0606030402020204" pitchFamily="34" charset="0"/>
            </a:endParaRPr>
          </a:p>
        </p:txBody>
      </p:sp>
      <p:sp>
        <p:nvSpPr>
          <p:cNvPr id="4" name="Rectángulo 3"/>
          <p:cNvSpPr/>
          <p:nvPr/>
        </p:nvSpPr>
        <p:spPr>
          <a:xfrm>
            <a:off x="805037" y="3429000"/>
            <a:ext cx="7632848" cy="2862322"/>
          </a:xfrm>
          <a:prstGeom prst="rect">
            <a:avLst/>
          </a:prstGeom>
          <a:ln w="76200">
            <a:solidFill>
              <a:srgbClr val="0000FF"/>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CO" sz="3600" b="1" dirty="0">
                <a:ln>
                  <a:solidFill>
                    <a:srgbClr val="0000CC"/>
                  </a:solidFill>
                </a:ln>
                <a:solidFill>
                  <a:srgbClr val="0000CC"/>
                </a:solidFill>
                <a:latin typeface="Franklin Gothic Medium Cond" panose="020B0606030402020204" pitchFamily="34" charset="0"/>
              </a:rPr>
              <a:t>Si la frase “</a:t>
            </a:r>
            <a:r>
              <a:rPr lang="es-CO" sz="3600" b="1" i="1" dirty="0">
                <a:ln>
                  <a:solidFill>
                    <a:srgbClr val="FF0000"/>
                  </a:solidFill>
                </a:ln>
                <a:solidFill>
                  <a:srgbClr val="FF0000"/>
                </a:solidFill>
                <a:latin typeface="Franklin Gothic Medium Cond" panose="020B0606030402020204" pitchFamily="34" charset="0"/>
              </a:rPr>
              <a:t>en el nombre de Jesús</a:t>
            </a:r>
            <a:r>
              <a:rPr lang="es-CO" sz="3600" b="1" dirty="0">
                <a:ln>
                  <a:solidFill>
                    <a:srgbClr val="0000CC"/>
                  </a:solidFill>
                </a:ln>
                <a:solidFill>
                  <a:srgbClr val="0000CC"/>
                </a:solidFill>
                <a:latin typeface="Franklin Gothic Medium Cond" panose="020B0606030402020204" pitchFamily="34" charset="0"/>
              </a:rPr>
              <a:t>” fuera una fórmula bautismal, no tendría sentido, porque como hemos visto, es usada en múltiples eventos y situaciones distintos al bautismo.</a:t>
            </a:r>
            <a:endParaRPr lang="es-ES" sz="3600" b="1" dirty="0">
              <a:ln>
                <a:solidFill>
                  <a:srgbClr val="0000CC"/>
                </a:solidFill>
              </a:ln>
              <a:solidFill>
                <a:srgbClr val="0000CC"/>
              </a:solidFill>
              <a:latin typeface="Franklin Gothic Medium Cond" panose="020B0606030402020204" pitchFamily="34" charset="0"/>
            </a:endParaRPr>
          </a:p>
        </p:txBody>
      </p:sp>
      <p:sp>
        <p:nvSpPr>
          <p:cNvPr id="3" name="Marcador de número de diapositiva 2"/>
          <p:cNvSpPr>
            <a:spLocks noGrp="1"/>
          </p:cNvSpPr>
          <p:nvPr>
            <p:ph type="sldNum" sz="quarter" idx="12"/>
          </p:nvPr>
        </p:nvSpPr>
        <p:spPr/>
        <p:txBody>
          <a:bodyPr/>
          <a:lstStyle/>
          <a:p>
            <a:fld id="{FCD40D2D-D950-42AA-9027-5DD60D5C57F8}" type="slidenum">
              <a:rPr lang="es-ES" smtClean="0"/>
              <a:pPr/>
              <a:t>17</a:t>
            </a:fld>
            <a:endParaRPr lang="es-ES"/>
          </a:p>
        </p:txBody>
      </p:sp>
    </p:spTree>
    <p:extLst>
      <p:ext uri="{BB962C8B-B14F-4D97-AF65-F5344CB8AC3E}">
        <p14:creationId xmlns:p14="http://schemas.microsoft.com/office/powerpoint/2010/main" val="2354894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1"/>
          </a:xfrm>
          <a:prstGeom prst="rect">
            <a:avLst/>
          </a:prstGeom>
        </p:spPr>
      </p:pic>
      <p:sp>
        <p:nvSpPr>
          <p:cNvPr id="6" name="Rectángulo 5"/>
          <p:cNvSpPr/>
          <p:nvPr/>
        </p:nvSpPr>
        <p:spPr>
          <a:xfrm>
            <a:off x="913157" y="3861048"/>
            <a:ext cx="7317686" cy="2308324"/>
          </a:xfrm>
          <a:prstGeom prst="rect">
            <a:avLst/>
          </a:prstGeom>
          <a:solidFill>
            <a:srgbClr val="B8FDB5"/>
          </a:solidFill>
          <a:ln w="76200">
            <a:solidFill>
              <a:srgbClr val="0FEB63"/>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CO" sz="3600" b="1" dirty="0">
                <a:ln>
                  <a:solidFill>
                    <a:sysClr val="windowText" lastClr="000000"/>
                  </a:solidFill>
                </a:ln>
                <a:solidFill>
                  <a:sysClr val="windowText" lastClr="000000"/>
                </a:solidFill>
                <a:latin typeface="Franklin Gothic Medium Cond" panose="020B0606030402020204" pitchFamily="34" charset="0"/>
              </a:rPr>
              <a:t>Cuando el autor de Hechos menciona el bautismo en el nombre de Jesús, no se refiere a la fórmula bautismal sino a la autoridad de Jesús.</a:t>
            </a:r>
            <a:endParaRPr lang="es-ES" sz="3600" b="1" dirty="0">
              <a:ln>
                <a:solidFill>
                  <a:prstClr val="black"/>
                </a:solidFill>
              </a:ln>
              <a:solidFill>
                <a:prstClr val="black"/>
              </a:solidFill>
              <a:latin typeface="Franklin Gothic Medium Cond" panose="020B0606030402020204" pitchFamily="34" charset="0"/>
            </a:endParaRPr>
          </a:p>
        </p:txBody>
      </p:sp>
      <p:sp>
        <p:nvSpPr>
          <p:cNvPr id="7" name="Rectángulo 6"/>
          <p:cNvSpPr/>
          <p:nvPr/>
        </p:nvSpPr>
        <p:spPr>
          <a:xfrm>
            <a:off x="1493658" y="764704"/>
            <a:ext cx="6156684" cy="2862322"/>
          </a:xfrm>
          <a:prstGeom prst="rect">
            <a:avLst/>
          </a:prstGeom>
          <a:solidFill>
            <a:srgbClr val="89FCFF"/>
          </a:solidFill>
          <a:ln w="76200">
            <a:solidFill>
              <a:srgbClr val="0000FE"/>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CO" sz="3600" b="1" dirty="0">
                <a:ln>
                  <a:solidFill>
                    <a:sysClr val="windowText" lastClr="000000"/>
                  </a:solidFill>
                </a:ln>
                <a:solidFill>
                  <a:sysClr val="windowText" lastClr="000000"/>
                </a:solidFill>
                <a:latin typeface="Franklin Gothic Medium Cond" panose="020B0606030402020204" pitchFamily="34" charset="0"/>
              </a:rPr>
              <a:t>Pero la frase “</a:t>
            </a:r>
            <a:r>
              <a:rPr lang="es-CO" sz="3600" b="1" i="1" dirty="0">
                <a:ln>
                  <a:solidFill>
                    <a:srgbClr val="FF0000"/>
                  </a:solidFill>
                </a:ln>
                <a:solidFill>
                  <a:srgbClr val="FF0000"/>
                </a:solidFill>
                <a:latin typeface="Franklin Gothic Medium Cond" panose="020B0606030402020204" pitchFamily="34" charset="0"/>
              </a:rPr>
              <a:t>en el nombre del Padre, y del Hijo y del Espíritu Santo</a:t>
            </a:r>
            <a:r>
              <a:rPr lang="es-CO" sz="3600" b="1" dirty="0">
                <a:ln>
                  <a:solidFill>
                    <a:sysClr val="windowText" lastClr="000000"/>
                  </a:solidFill>
                </a:ln>
                <a:solidFill>
                  <a:sysClr val="windowText" lastClr="000000"/>
                </a:solidFill>
                <a:latin typeface="Franklin Gothic Medium Cond" panose="020B0606030402020204" pitchFamily="34" charset="0"/>
              </a:rPr>
              <a:t>” se usa exclusivamente en el bautismo, indicando su carácter de fórmula bautismal.</a:t>
            </a:r>
            <a:endParaRPr lang="es-ES" sz="3600" b="1" dirty="0">
              <a:ln>
                <a:solidFill>
                  <a:prstClr val="black"/>
                </a:solidFill>
              </a:ln>
              <a:solidFill>
                <a:prstClr val="black"/>
              </a:solidFill>
              <a:latin typeface="Franklin Gothic Medium Cond" panose="020B0606030402020204" pitchFamily="34" charset="0"/>
            </a:endParaRPr>
          </a:p>
        </p:txBody>
      </p:sp>
      <p:sp>
        <p:nvSpPr>
          <p:cNvPr id="2" name="Marcador de número de diapositiva 1"/>
          <p:cNvSpPr>
            <a:spLocks noGrp="1"/>
          </p:cNvSpPr>
          <p:nvPr>
            <p:ph type="sldNum" sz="quarter" idx="12"/>
          </p:nvPr>
        </p:nvSpPr>
        <p:spPr/>
        <p:txBody>
          <a:bodyPr/>
          <a:lstStyle/>
          <a:p>
            <a:fld id="{FCD40D2D-D950-42AA-9027-5DD60D5C57F8}" type="slidenum">
              <a:rPr lang="es-ES" smtClean="0"/>
              <a:pPr/>
              <a:t>18</a:t>
            </a:fld>
            <a:endParaRPr lang="es-ES"/>
          </a:p>
        </p:txBody>
      </p:sp>
    </p:spTree>
    <p:extLst>
      <p:ext uri="{BB962C8B-B14F-4D97-AF65-F5344CB8AC3E}">
        <p14:creationId xmlns:p14="http://schemas.microsoft.com/office/powerpoint/2010/main" val="1373998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913157" y="4748951"/>
            <a:ext cx="7317686" cy="1323439"/>
          </a:xfrm>
          <a:prstGeom prst="rect">
            <a:avLst/>
          </a:prstGeom>
          <a:solidFill>
            <a:schemeClr val="accent6">
              <a:lumMod val="20000"/>
              <a:lumOff val="80000"/>
            </a:schemeClr>
          </a:solidFill>
          <a:ln w="76200">
            <a:solidFill>
              <a:srgbClr val="0FEB63"/>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CO" sz="4000" b="1" dirty="0" smtClean="0">
                <a:ln>
                  <a:solidFill>
                    <a:srgbClr val="FF0000"/>
                  </a:solidFill>
                </a:ln>
                <a:solidFill>
                  <a:srgbClr val="FF0000"/>
                </a:solidFill>
                <a:latin typeface="Franklin Gothic Medium Cond" panose="020B0606030402020204" pitchFamily="34" charset="0"/>
              </a:rPr>
              <a:t>Lo que hechos </a:t>
            </a:r>
            <a:r>
              <a:rPr lang="es-CO" sz="4000" b="1" smtClean="0">
                <a:ln>
                  <a:solidFill>
                    <a:srgbClr val="FF0000"/>
                  </a:solidFill>
                </a:ln>
                <a:solidFill>
                  <a:srgbClr val="FF0000"/>
                </a:solidFill>
                <a:latin typeface="Franklin Gothic Medium Cond" panose="020B0606030402020204" pitchFamily="34" charset="0"/>
              </a:rPr>
              <a:t>está indicando </a:t>
            </a:r>
            <a:r>
              <a:rPr lang="es-CO" sz="4000" b="1" dirty="0" smtClean="0">
                <a:ln>
                  <a:solidFill>
                    <a:srgbClr val="FF0000"/>
                  </a:solidFill>
                </a:ln>
                <a:solidFill>
                  <a:srgbClr val="FF0000"/>
                </a:solidFill>
                <a:latin typeface="Franklin Gothic Medium Cond" panose="020B0606030402020204" pitchFamily="34" charset="0"/>
              </a:rPr>
              <a:t>es con qué autoridad los bautizaban.</a:t>
            </a:r>
            <a:endParaRPr lang="es-ES" sz="4000" b="1" dirty="0">
              <a:ln>
                <a:solidFill>
                  <a:srgbClr val="FF0000"/>
                </a:solidFill>
              </a:ln>
              <a:solidFill>
                <a:srgbClr val="FF0000"/>
              </a:solidFill>
              <a:latin typeface="Franklin Gothic Medium Cond" panose="020B0606030402020204" pitchFamily="34" charset="0"/>
            </a:endParaRPr>
          </a:p>
        </p:txBody>
      </p:sp>
      <p:sp>
        <p:nvSpPr>
          <p:cNvPr id="7" name="Rectángulo 6"/>
          <p:cNvSpPr/>
          <p:nvPr/>
        </p:nvSpPr>
        <p:spPr>
          <a:xfrm>
            <a:off x="494948" y="1196752"/>
            <a:ext cx="8154104" cy="2862322"/>
          </a:xfrm>
          <a:prstGeom prst="rect">
            <a:avLst/>
          </a:prstGeom>
          <a:solidFill>
            <a:srgbClr val="DDFEFF"/>
          </a:solidFill>
          <a:ln w="76200">
            <a:solidFill>
              <a:srgbClr val="0000FE"/>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CO" sz="3600" b="1" dirty="0" smtClean="0">
                <a:ln>
                  <a:solidFill>
                    <a:sysClr val="windowText" lastClr="000000"/>
                  </a:solidFill>
                </a:ln>
                <a:solidFill>
                  <a:sysClr val="windowText" lastClr="000000"/>
                </a:solidFill>
                <a:latin typeface="Franklin Gothic Medium Cond" panose="020B0606030402020204" pitchFamily="34" charset="0"/>
              </a:rPr>
              <a:t>Cuando el libro de los Hechos dice que los apóstoles bautizaban en el nombre de Jesús, no necesariamente indica que estas eran las palabras usadas en el momento en que sumergían a la persona en el agua.</a:t>
            </a:r>
            <a:endParaRPr lang="es-ES" sz="3600" b="1" dirty="0">
              <a:ln>
                <a:solidFill>
                  <a:prstClr val="black"/>
                </a:solidFill>
              </a:ln>
              <a:solidFill>
                <a:prstClr val="black"/>
              </a:solidFill>
              <a:latin typeface="Franklin Gothic Medium Cond" panose="020B0606030402020204" pitchFamily="34" charset="0"/>
            </a:endParaRPr>
          </a:p>
        </p:txBody>
      </p:sp>
      <p:sp>
        <p:nvSpPr>
          <p:cNvPr id="2" name="Marcador de número de diapositiva 1"/>
          <p:cNvSpPr>
            <a:spLocks noGrp="1"/>
          </p:cNvSpPr>
          <p:nvPr>
            <p:ph type="sldNum" sz="quarter" idx="12"/>
          </p:nvPr>
        </p:nvSpPr>
        <p:spPr/>
        <p:txBody>
          <a:bodyPr/>
          <a:lstStyle/>
          <a:p>
            <a:fld id="{FCD40D2D-D950-42AA-9027-5DD60D5C57F8}" type="slidenum">
              <a:rPr lang="es-ES" smtClean="0"/>
              <a:pPr/>
              <a:t>19</a:t>
            </a:fld>
            <a:endParaRPr lang="es-ES"/>
          </a:p>
        </p:txBody>
      </p:sp>
    </p:spTree>
    <p:extLst>
      <p:ext uri="{BB962C8B-B14F-4D97-AF65-F5344CB8AC3E}">
        <p14:creationId xmlns:p14="http://schemas.microsoft.com/office/powerpoint/2010/main" val="3563017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36712" y="548680"/>
            <a:ext cx="7470576" cy="1754326"/>
          </a:xfrm>
          <a:prstGeom prst="rect">
            <a:avLst/>
          </a:prstGeom>
          <a:solidFill>
            <a:srgbClr val="99FFCC"/>
          </a:solidFill>
          <a:ln w="76200">
            <a:solidFill>
              <a:srgbClr val="0FEB63"/>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CO" sz="3600" b="1" dirty="0">
                <a:ln>
                  <a:solidFill>
                    <a:sysClr val="windowText" lastClr="000000"/>
                  </a:solidFill>
                </a:ln>
                <a:solidFill>
                  <a:sysClr val="windowText" lastClr="000000"/>
                </a:solidFill>
                <a:latin typeface="Franklin Gothic Medium Cond" panose="020B0606030402020204" pitchFamily="34" charset="0"/>
              </a:rPr>
              <a:t>La aparente contradicción entre Mateo y Hechos desaparece cuando abordamos las frases en su contexto.</a:t>
            </a:r>
            <a:endParaRPr lang="es-ES" sz="3600" b="1" dirty="0">
              <a:ln>
                <a:solidFill>
                  <a:prstClr val="black"/>
                </a:solidFill>
              </a:ln>
              <a:solidFill>
                <a:prstClr val="black"/>
              </a:solidFill>
              <a:latin typeface="Franklin Gothic Medium Cond" panose="020B0606030402020204" pitchFamily="34" charset="0"/>
            </a:endParaRPr>
          </a:p>
        </p:txBody>
      </p:sp>
      <p:sp>
        <p:nvSpPr>
          <p:cNvPr id="7" name="Rectángulo 6"/>
          <p:cNvSpPr/>
          <p:nvPr/>
        </p:nvSpPr>
        <p:spPr>
          <a:xfrm>
            <a:off x="418356" y="2591038"/>
            <a:ext cx="8307288" cy="3970318"/>
          </a:xfrm>
          <a:prstGeom prst="rect">
            <a:avLst/>
          </a:prstGeom>
          <a:ln w="76200">
            <a:solidFill>
              <a:srgbClr val="0000FF"/>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es-CO" sz="3600" b="1" dirty="0">
                <a:ln>
                  <a:solidFill>
                    <a:sysClr val="windowText" lastClr="000000"/>
                  </a:solidFill>
                </a:ln>
                <a:solidFill>
                  <a:sysClr val="windowText" lastClr="000000"/>
                </a:solidFill>
                <a:latin typeface="Franklin Gothic Medium Cond" panose="020B0606030402020204" pitchFamily="34" charset="0"/>
              </a:rPr>
              <a:t>Bautizarse “</a:t>
            </a:r>
            <a:r>
              <a:rPr lang="es-CO" sz="3600" b="1" i="1" dirty="0">
                <a:ln>
                  <a:solidFill>
                    <a:srgbClr val="0000FF"/>
                  </a:solidFill>
                </a:ln>
                <a:solidFill>
                  <a:srgbClr val="0000FF"/>
                </a:solidFill>
                <a:latin typeface="Franklin Gothic Medium Cond" panose="020B0606030402020204" pitchFamily="34" charset="0"/>
              </a:rPr>
              <a:t>en el nombre de Jesús</a:t>
            </a:r>
            <a:r>
              <a:rPr lang="es-CO" sz="3600" b="1" dirty="0">
                <a:ln>
                  <a:solidFill>
                    <a:sysClr val="windowText" lastClr="000000"/>
                  </a:solidFill>
                </a:ln>
                <a:solidFill>
                  <a:sysClr val="windowText" lastClr="000000"/>
                </a:solidFill>
                <a:latin typeface="Franklin Gothic Medium Cond" panose="020B0606030402020204" pitchFamily="34" charset="0"/>
              </a:rPr>
              <a:t>” significaba que los conversos aceptaban a Jesús como Señor y Salvador, después de reconocerlo así, eran bautizados “</a:t>
            </a:r>
            <a:r>
              <a:rPr lang="es-CO" sz="3600" b="1" i="1" dirty="0">
                <a:ln>
                  <a:solidFill>
                    <a:srgbClr val="0000FF"/>
                  </a:solidFill>
                </a:ln>
                <a:solidFill>
                  <a:srgbClr val="0000FF"/>
                </a:solidFill>
                <a:latin typeface="Franklin Gothic Medium Cond" panose="020B0606030402020204" pitchFamily="34" charset="0"/>
              </a:rPr>
              <a:t>en el nombre del Padre, y del Hijo, y del Espíritu Santo</a:t>
            </a:r>
            <a:r>
              <a:rPr lang="es-CO" sz="3600" b="1" dirty="0">
                <a:ln>
                  <a:solidFill>
                    <a:sysClr val="windowText" lastClr="000000"/>
                  </a:solidFill>
                </a:ln>
                <a:solidFill>
                  <a:sysClr val="windowText" lastClr="000000"/>
                </a:solidFill>
                <a:latin typeface="Franklin Gothic Medium Cond" panose="020B0606030402020204" pitchFamily="34" charset="0"/>
              </a:rPr>
              <a:t>” ya que fue Jesús quien, con toda la autoridad ordenó bautizar de esa manera. </a:t>
            </a:r>
            <a:endParaRPr lang="es-ES" sz="3600" b="1" dirty="0">
              <a:ln>
                <a:solidFill>
                  <a:prstClr val="black"/>
                </a:solidFill>
              </a:ln>
              <a:solidFill>
                <a:prstClr val="black"/>
              </a:solidFill>
              <a:latin typeface="Franklin Gothic Medium Cond" panose="020B0606030402020204" pitchFamily="34" charset="0"/>
            </a:endParaRPr>
          </a:p>
        </p:txBody>
      </p:sp>
      <p:sp>
        <p:nvSpPr>
          <p:cNvPr id="2" name="Marcador de número de diapositiva 1"/>
          <p:cNvSpPr>
            <a:spLocks noGrp="1"/>
          </p:cNvSpPr>
          <p:nvPr>
            <p:ph type="sldNum" sz="quarter" idx="12"/>
          </p:nvPr>
        </p:nvSpPr>
        <p:spPr/>
        <p:txBody>
          <a:bodyPr/>
          <a:lstStyle/>
          <a:p>
            <a:fld id="{FCD40D2D-D950-42AA-9027-5DD60D5C57F8}" type="slidenum">
              <a:rPr lang="es-ES" smtClean="0"/>
              <a:pPr/>
              <a:t>20</a:t>
            </a:fld>
            <a:endParaRPr lang="es-ES"/>
          </a:p>
        </p:txBody>
      </p:sp>
    </p:spTree>
    <p:extLst>
      <p:ext uri="{BB962C8B-B14F-4D97-AF65-F5344CB8AC3E}">
        <p14:creationId xmlns:p14="http://schemas.microsoft.com/office/powerpoint/2010/main" val="4058565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1160621" y="3037016"/>
            <a:ext cx="6822758" cy="3231654"/>
          </a:xfrm>
          <a:prstGeom prst="rect">
            <a:avLst/>
          </a:prstGeom>
          <a:ln w="76200">
            <a:solidFill>
              <a:srgbClr val="0000FF"/>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CO" sz="3400" b="1" dirty="0">
                <a:ln>
                  <a:solidFill>
                    <a:sysClr val="windowText" lastClr="000000"/>
                  </a:solidFill>
                </a:ln>
                <a:solidFill>
                  <a:sysClr val="windowText" lastClr="000000"/>
                </a:solidFill>
                <a:latin typeface="Franklin Gothic Medium Cond" panose="020B0606030402020204" pitchFamily="34" charset="0"/>
              </a:rPr>
              <a:t>En La </a:t>
            </a:r>
            <a:r>
              <a:rPr lang="es-CO" sz="3400" b="1" dirty="0" err="1">
                <a:ln>
                  <a:solidFill>
                    <a:sysClr val="windowText" lastClr="000000"/>
                  </a:solidFill>
                </a:ln>
                <a:solidFill>
                  <a:sysClr val="windowText" lastClr="000000"/>
                </a:solidFill>
                <a:latin typeface="Franklin Gothic Medium Cond" panose="020B0606030402020204" pitchFamily="34" charset="0"/>
              </a:rPr>
              <a:t>Didajé</a:t>
            </a:r>
            <a:r>
              <a:rPr lang="es-CO" sz="3400" b="1" dirty="0">
                <a:ln>
                  <a:solidFill>
                    <a:sysClr val="windowText" lastClr="000000"/>
                  </a:solidFill>
                </a:ln>
                <a:solidFill>
                  <a:sysClr val="windowText" lastClr="000000"/>
                </a:solidFill>
                <a:latin typeface="Franklin Gothic Medium Cond" panose="020B0606030402020204" pitchFamily="34" charset="0"/>
              </a:rPr>
              <a:t> capítulo </a:t>
            </a:r>
            <a:r>
              <a:rPr lang="es-CO" sz="3400" b="1" dirty="0">
                <a:ln>
                  <a:solidFill>
                    <a:srgbClr val="FF0000"/>
                  </a:solidFill>
                </a:ln>
                <a:solidFill>
                  <a:srgbClr val="FF0000"/>
                </a:solidFill>
                <a:latin typeface="Franklin Gothic Medium Cond" panose="020B0606030402020204" pitchFamily="34" charset="0"/>
              </a:rPr>
              <a:t>7</a:t>
            </a:r>
            <a:r>
              <a:rPr lang="es-CO" sz="3400" b="1" dirty="0">
                <a:ln>
                  <a:solidFill>
                    <a:srgbClr val="FF0000"/>
                  </a:solidFill>
                </a:ln>
                <a:solidFill>
                  <a:sysClr val="windowText" lastClr="000000"/>
                </a:solidFill>
                <a:latin typeface="Franklin Gothic Medium Cond" panose="020B0606030402020204" pitchFamily="34" charset="0"/>
              </a:rPr>
              <a:t> </a:t>
            </a:r>
            <a:r>
              <a:rPr lang="es-CO" sz="3400" b="1" dirty="0">
                <a:ln>
                  <a:solidFill>
                    <a:sysClr val="windowText" lastClr="000000"/>
                  </a:solidFill>
                </a:ln>
                <a:solidFill>
                  <a:sysClr val="windowText" lastClr="000000"/>
                </a:solidFill>
                <a:latin typeface="Franklin Gothic Medium Cond" panose="020B0606030402020204" pitchFamily="34" charset="0"/>
              </a:rPr>
              <a:t>dice que los conversos deben ser bautizados “</a:t>
            </a:r>
            <a:r>
              <a:rPr lang="es-CO" sz="3400" b="1" i="1" dirty="0">
                <a:ln>
                  <a:solidFill>
                    <a:srgbClr val="0000FE"/>
                  </a:solidFill>
                </a:ln>
                <a:solidFill>
                  <a:srgbClr val="0000FE"/>
                </a:solidFill>
                <a:latin typeface="Franklin Gothic Medium Cond" panose="020B0606030402020204" pitchFamily="34" charset="0"/>
              </a:rPr>
              <a:t>en el nombre del Padre, y del Hijo, y del Espíritu Santo</a:t>
            </a:r>
            <a:r>
              <a:rPr lang="es-CO" sz="3400" b="1" dirty="0">
                <a:ln>
                  <a:solidFill>
                    <a:sysClr val="windowText" lastClr="000000"/>
                  </a:solidFill>
                </a:ln>
                <a:solidFill>
                  <a:sysClr val="windowText" lastClr="000000"/>
                </a:solidFill>
                <a:latin typeface="Franklin Gothic Medium Cond" panose="020B0606030402020204" pitchFamily="34" charset="0"/>
              </a:rPr>
              <a:t>”, pero en el capítulo </a:t>
            </a:r>
            <a:r>
              <a:rPr lang="es-CO" sz="3400" b="1" dirty="0">
                <a:ln>
                  <a:solidFill>
                    <a:srgbClr val="FF0000"/>
                  </a:solidFill>
                </a:ln>
                <a:solidFill>
                  <a:srgbClr val="FF0000"/>
                </a:solidFill>
                <a:latin typeface="Franklin Gothic Medium Cond" panose="020B0606030402020204" pitchFamily="34" charset="0"/>
              </a:rPr>
              <a:t>9</a:t>
            </a:r>
            <a:r>
              <a:rPr lang="es-CO" sz="3400" b="1" dirty="0">
                <a:ln>
                  <a:solidFill>
                    <a:srgbClr val="FF0000"/>
                  </a:solidFill>
                </a:ln>
                <a:solidFill>
                  <a:sysClr val="windowText" lastClr="000000"/>
                </a:solidFill>
                <a:latin typeface="Franklin Gothic Medium Cond" panose="020B0606030402020204" pitchFamily="34" charset="0"/>
              </a:rPr>
              <a:t> </a:t>
            </a:r>
            <a:r>
              <a:rPr lang="es-CO" sz="3400" b="1" dirty="0">
                <a:ln>
                  <a:solidFill>
                    <a:sysClr val="windowText" lastClr="000000"/>
                  </a:solidFill>
                </a:ln>
                <a:solidFill>
                  <a:sysClr val="windowText" lastClr="000000"/>
                </a:solidFill>
                <a:latin typeface="Franklin Gothic Medium Cond" panose="020B0606030402020204" pitchFamily="34" charset="0"/>
              </a:rPr>
              <a:t>se los refiere como “</a:t>
            </a:r>
            <a:r>
              <a:rPr lang="es-CO" sz="3400" b="1" i="1" dirty="0">
                <a:ln>
                  <a:solidFill>
                    <a:srgbClr val="0000FE"/>
                  </a:solidFill>
                </a:ln>
                <a:solidFill>
                  <a:srgbClr val="0000FE"/>
                </a:solidFill>
                <a:latin typeface="Franklin Gothic Medium Cond" panose="020B0606030402020204" pitchFamily="34" charset="0"/>
              </a:rPr>
              <a:t>bautizados en el nombre del Señor</a:t>
            </a:r>
            <a:r>
              <a:rPr lang="es-CO" sz="3400" b="1" dirty="0">
                <a:ln>
                  <a:solidFill>
                    <a:sysClr val="windowText" lastClr="000000"/>
                  </a:solidFill>
                </a:ln>
                <a:solidFill>
                  <a:sysClr val="windowText" lastClr="000000"/>
                </a:solidFill>
                <a:latin typeface="Franklin Gothic Medium Cond" panose="020B0606030402020204" pitchFamily="34" charset="0"/>
              </a:rPr>
              <a:t>”.</a:t>
            </a:r>
            <a:endParaRPr lang="es-ES" sz="3400" b="1" dirty="0">
              <a:ln>
                <a:solidFill>
                  <a:prstClr val="black"/>
                </a:solidFill>
              </a:ln>
              <a:solidFill>
                <a:prstClr val="black"/>
              </a:solidFill>
              <a:latin typeface="Franklin Gothic Medium Cond" panose="020B0606030402020204" pitchFamily="34" charset="0"/>
            </a:endParaRPr>
          </a:p>
        </p:txBody>
      </p:sp>
      <p:sp>
        <p:nvSpPr>
          <p:cNvPr id="4" name="Rectángulo 3"/>
          <p:cNvSpPr/>
          <p:nvPr/>
        </p:nvSpPr>
        <p:spPr>
          <a:xfrm>
            <a:off x="1205626" y="810578"/>
            <a:ext cx="6732748" cy="1661993"/>
          </a:xfrm>
          <a:prstGeom prst="rect">
            <a:avLst/>
          </a:prstGeom>
          <a:ln w="76200">
            <a:solidFill>
              <a:srgbClr val="FF0000"/>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CO" sz="3400" b="1" dirty="0">
                <a:ln>
                  <a:solidFill>
                    <a:sysClr val="windowText" lastClr="000000"/>
                  </a:solidFill>
                </a:ln>
                <a:solidFill>
                  <a:sysClr val="windowText" lastClr="000000"/>
                </a:solidFill>
                <a:latin typeface="Franklin Gothic Medium Cond" panose="020B0606030402020204" pitchFamily="34" charset="0"/>
              </a:rPr>
              <a:t>Notemos como estas dos frases aparecen en un mismo documento sin que implique contradicción.</a:t>
            </a:r>
            <a:endParaRPr lang="es-ES" sz="3400" b="1" dirty="0">
              <a:ln>
                <a:solidFill>
                  <a:prstClr val="black"/>
                </a:solidFill>
              </a:ln>
              <a:solidFill>
                <a:prstClr val="black"/>
              </a:solidFill>
              <a:latin typeface="Franklin Gothic Medium Cond" panose="020B0606030402020204" pitchFamily="34" charset="0"/>
            </a:endParaRPr>
          </a:p>
        </p:txBody>
      </p:sp>
      <p:sp>
        <p:nvSpPr>
          <p:cNvPr id="2" name="Marcador de número de diapositiva 1"/>
          <p:cNvSpPr>
            <a:spLocks noGrp="1"/>
          </p:cNvSpPr>
          <p:nvPr>
            <p:ph type="sldNum" sz="quarter" idx="12"/>
          </p:nvPr>
        </p:nvSpPr>
        <p:spPr/>
        <p:txBody>
          <a:bodyPr/>
          <a:lstStyle/>
          <a:p>
            <a:fld id="{FCD40D2D-D950-42AA-9027-5DD60D5C57F8}" type="slidenum">
              <a:rPr lang="es-ES" smtClean="0"/>
              <a:pPr/>
              <a:t>21</a:t>
            </a:fld>
            <a:endParaRPr lang="es-ES"/>
          </a:p>
        </p:txBody>
      </p:sp>
    </p:spTree>
    <p:extLst>
      <p:ext uri="{BB962C8B-B14F-4D97-AF65-F5344CB8AC3E}">
        <p14:creationId xmlns:p14="http://schemas.microsoft.com/office/powerpoint/2010/main" val="164038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2450" y="3284984"/>
            <a:ext cx="4299101" cy="2708434"/>
          </a:xfrm>
          <a:prstGeom prst="rect">
            <a:avLst/>
          </a:prstGeom>
        </p:spPr>
      </p:pic>
      <p:sp>
        <p:nvSpPr>
          <p:cNvPr id="6" name="Rectángulo 5"/>
          <p:cNvSpPr/>
          <p:nvPr/>
        </p:nvSpPr>
        <p:spPr>
          <a:xfrm>
            <a:off x="791580" y="3284984"/>
            <a:ext cx="7560840" cy="2862322"/>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CO" sz="3600" b="1" dirty="0">
                <a:ln>
                  <a:solidFill>
                    <a:sysClr val="windowText" lastClr="000000"/>
                  </a:solidFill>
                </a:ln>
                <a:solidFill>
                  <a:sysClr val="windowText" lastClr="000000"/>
                </a:solidFill>
                <a:latin typeface="Franklin Gothic Medium Cond" panose="020B0606030402020204" pitchFamily="34" charset="0"/>
              </a:rPr>
              <a:t>En </a:t>
            </a:r>
            <a:r>
              <a:rPr lang="es-CO" sz="3600" b="1" dirty="0">
                <a:ln>
                  <a:solidFill>
                    <a:srgbClr val="0000FF"/>
                  </a:solidFill>
                </a:ln>
                <a:solidFill>
                  <a:srgbClr val="0000FF"/>
                </a:solidFill>
                <a:latin typeface="Franklin Gothic Medium Cond" panose="020B0606030402020204" pitchFamily="34" charset="0"/>
              </a:rPr>
              <a:t>Hechos 1:5 </a:t>
            </a:r>
            <a:r>
              <a:rPr lang="es-CO" sz="3600" b="1" dirty="0">
                <a:ln>
                  <a:solidFill>
                    <a:sysClr val="windowText" lastClr="000000"/>
                  </a:solidFill>
                </a:ln>
                <a:solidFill>
                  <a:sysClr val="windowText" lastClr="000000"/>
                </a:solidFill>
                <a:latin typeface="Franklin Gothic Medium Cond" panose="020B0606030402020204" pitchFamily="34" charset="0"/>
              </a:rPr>
              <a:t>Jesús habla de ser “</a:t>
            </a:r>
            <a:r>
              <a:rPr lang="es-CO" sz="3600" b="1" i="1" dirty="0">
                <a:ln>
                  <a:solidFill>
                    <a:srgbClr val="FF0000"/>
                  </a:solidFill>
                </a:ln>
                <a:solidFill>
                  <a:srgbClr val="FF0000"/>
                </a:solidFill>
                <a:latin typeface="Franklin Gothic Medium Cond" panose="020B0606030402020204" pitchFamily="34" charset="0"/>
              </a:rPr>
              <a:t>bautizados en el Espíritu Santo</a:t>
            </a:r>
            <a:r>
              <a:rPr lang="es-CO" sz="3600" b="1" dirty="0">
                <a:ln>
                  <a:solidFill>
                    <a:sysClr val="windowText" lastClr="000000"/>
                  </a:solidFill>
                </a:ln>
                <a:solidFill>
                  <a:sysClr val="windowText" lastClr="000000"/>
                </a:solidFill>
                <a:latin typeface="Franklin Gothic Medium Cond" panose="020B0606030402020204" pitchFamily="34" charset="0"/>
              </a:rPr>
              <a:t>” sin que esto implique una contradicción con lo que él mismo dijo en </a:t>
            </a:r>
            <a:r>
              <a:rPr lang="es-CO" sz="3600" b="1" dirty="0">
                <a:ln>
                  <a:solidFill>
                    <a:srgbClr val="0000FF"/>
                  </a:solidFill>
                </a:ln>
                <a:solidFill>
                  <a:srgbClr val="0000FF"/>
                </a:solidFill>
                <a:latin typeface="Franklin Gothic Medium Cond" panose="020B0606030402020204" pitchFamily="34" charset="0"/>
              </a:rPr>
              <a:t>Mateo 28:19 </a:t>
            </a:r>
            <a:r>
              <a:rPr lang="es-CO" sz="3600" b="1" dirty="0">
                <a:ln>
                  <a:solidFill>
                    <a:sysClr val="windowText" lastClr="000000"/>
                  </a:solidFill>
                </a:ln>
                <a:solidFill>
                  <a:sysClr val="windowText" lastClr="000000"/>
                </a:solidFill>
                <a:latin typeface="Franklin Gothic Medium Cond" panose="020B0606030402020204" pitchFamily="34" charset="0"/>
              </a:rPr>
              <a:t>o con lo que Pedro dijo en </a:t>
            </a:r>
            <a:r>
              <a:rPr lang="es-CO" sz="3600" b="1" dirty="0">
                <a:ln>
                  <a:solidFill>
                    <a:srgbClr val="0000FF"/>
                  </a:solidFill>
                </a:ln>
                <a:solidFill>
                  <a:srgbClr val="0000FF"/>
                </a:solidFill>
                <a:latin typeface="Franklin Gothic Medium Cond" panose="020B0606030402020204" pitchFamily="34" charset="0"/>
              </a:rPr>
              <a:t>Hechos 2:38</a:t>
            </a:r>
            <a:r>
              <a:rPr lang="es-CO" sz="3600" b="1" dirty="0">
                <a:ln>
                  <a:solidFill>
                    <a:sysClr val="windowText" lastClr="000000"/>
                  </a:solidFill>
                </a:ln>
                <a:solidFill>
                  <a:sysClr val="windowText" lastClr="000000"/>
                </a:solidFill>
                <a:latin typeface="Franklin Gothic Medium Cond" panose="020B0606030402020204" pitchFamily="34" charset="0"/>
              </a:rPr>
              <a:t>.</a:t>
            </a:r>
            <a:endParaRPr lang="es-ES" sz="3600" b="1" dirty="0">
              <a:ln>
                <a:solidFill>
                  <a:prstClr val="black"/>
                </a:solidFill>
              </a:ln>
              <a:solidFill>
                <a:prstClr val="black"/>
              </a:solidFill>
              <a:latin typeface="Franklin Gothic Medium Cond" panose="020B0606030402020204" pitchFamily="34" charset="0"/>
            </a:endParaRPr>
          </a:p>
        </p:txBody>
      </p:sp>
      <p:sp>
        <p:nvSpPr>
          <p:cNvPr id="4" name="Rectángulo 3"/>
          <p:cNvSpPr/>
          <p:nvPr/>
        </p:nvSpPr>
        <p:spPr>
          <a:xfrm>
            <a:off x="926595" y="1098610"/>
            <a:ext cx="7290810" cy="1754326"/>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CO" sz="3600" b="1" dirty="0">
                <a:ln>
                  <a:solidFill>
                    <a:sysClr val="windowText" lastClr="000000"/>
                  </a:solidFill>
                </a:ln>
                <a:solidFill>
                  <a:sysClr val="windowText" lastClr="000000"/>
                </a:solidFill>
                <a:latin typeface="Franklin Gothic Medium Cond" panose="020B0606030402020204" pitchFamily="34" charset="0"/>
              </a:rPr>
              <a:t>En la </a:t>
            </a:r>
            <a:r>
              <a:rPr lang="es-CO" sz="3600" b="1" dirty="0" err="1">
                <a:ln>
                  <a:solidFill>
                    <a:sysClr val="windowText" lastClr="000000"/>
                  </a:solidFill>
                </a:ln>
                <a:solidFill>
                  <a:sysClr val="windowText" lastClr="000000"/>
                </a:solidFill>
                <a:latin typeface="Franklin Gothic Medium Cond" panose="020B0606030402020204" pitchFamily="34" charset="0"/>
              </a:rPr>
              <a:t>Didajé</a:t>
            </a:r>
            <a:r>
              <a:rPr lang="es-CO" sz="3600" b="1" dirty="0">
                <a:ln>
                  <a:solidFill>
                    <a:sysClr val="windowText" lastClr="000000"/>
                  </a:solidFill>
                </a:ln>
                <a:solidFill>
                  <a:sysClr val="windowText" lastClr="000000"/>
                </a:solidFill>
                <a:latin typeface="Franklin Gothic Medium Cond" panose="020B0606030402020204" pitchFamily="34" charset="0"/>
              </a:rPr>
              <a:t> el bautismo “</a:t>
            </a:r>
            <a:r>
              <a:rPr lang="es-CO" sz="3600" b="1" i="1" dirty="0">
                <a:ln>
                  <a:solidFill>
                    <a:srgbClr val="FF0000"/>
                  </a:solidFill>
                </a:ln>
                <a:solidFill>
                  <a:srgbClr val="FF0000"/>
                </a:solidFill>
                <a:latin typeface="Franklin Gothic Medium Cond" panose="020B0606030402020204" pitchFamily="34" charset="0"/>
              </a:rPr>
              <a:t>en el nombre del Señor</a:t>
            </a:r>
            <a:r>
              <a:rPr lang="es-CO" sz="3600" b="1" dirty="0">
                <a:ln>
                  <a:solidFill>
                    <a:sysClr val="windowText" lastClr="000000"/>
                  </a:solidFill>
                </a:ln>
                <a:solidFill>
                  <a:sysClr val="windowText" lastClr="000000"/>
                </a:solidFill>
                <a:latin typeface="Franklin Gothic Medium Cond" panose="020B0606030402020204" pitchFamily="34" charset="0"/>
              </a:rPr>
              <a:t>” del capítulo 9 es el mismo </a:t>
            </a:r>
            <a:r>
              <a:rPr lang="es-CO" sz="3600" b="1" dirty="0">
                <a:ln>
                  <a:solidFill>
                    <a:srgbClr val="FF0000"/>
                  </a:solidFill>
                </a:ln>
                <a:solidFill>
                  <a:srgbClr val="FF0000"/>
                </a:solidFill>
                <a:latin typeface="Franklin Gothic Medium Cond" panose="020B0606030402020204" pitchFamily="34" charset="0"/>
              </a:rPr>
              <a:t>bautismo trinitario </a:t>
            </a:r>
            <a:r>
              <a:rPr lang="es-CO" sz="3600" b="1" dirty="0">
                <a:ln>
                  <a:solidFill>
                    <a:sysClr val="windowText" lastClr="000000"/>
                  </a:solidFill>
                </a:ln>
                <a:solidFill>
                  <a:sysClr val="windowText" lastClr="000000"/>
                </a:solidFill>
                <a:latin typeface="Franklin Gothic Medium Cond" panose="020B0606030402020204" pitchFamily="34" charset="0"/>
              </a:rPr>
              <a:t>del capítulo 7.</a:t>
            </a:r>
            <a:endParaRPr lang="es-ES" sz="3600" b="1" dirty="0">
              <a:ln>
                <a:solidFill>
                  <a:prstClr val="black"/>
                </a:solidFill>
              </a:ln>
              <a:solidFill>
                <a:prstClr val="black"/>
              </a:solidFill>
              <a:latin typeface="Franklin Gothic Medium Cond" panose="020B0606030402020204" pitchFamily="34" charset="0"/>
            </a:endParaRPr>
          </a:p>
        </p:txBody>
      </p:sp>
      <p:sp>
        <p:nvSpPr>
          <p:cNvPr id="3" name="Marcador de número de diapositiva 2"/>
          <p:cNvSpPr>
            <a:spLocks noGrp="1"/>
          </p:cNvSpPr>
          <p:nvPr>
            <p:ph type="sldNum" sz="quarter" idx="12"/>
          </p:nvPr>
        </p:nvSpPr>
        <p:spPr/>
        <p:txBody>
          <a:bodyPr/>
          <a:lstStyle/>
          <a:p>
            <a:fld id="{FCD40D2D-D950-42AA-9027-5DD60D5C57F8}" type="slidenum">
              <a:rPr lang="es-ES" smtClean="0"/>
              <a:pPr/>
              <a:t>22</a:t>
            </a:fld>
            <a:endParaRPr lang="es-ES"/>
          </a:p>
        </p:txBody>
      </p:sp>
    </p:spTree>
    <p:extLst>
      <p:ext uri="{BB962C8B-B14F-4D97-AF65-F5344CB8AC3E}">
        <p14:creationId xmlns:p14="http://schemas.microsoft.com/office/powerpoint/2010/main" val="3056162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80"/>
            <a:ext cx="9143999" cy="6868159"/>
          </a:xfrm>
          <a:prstGeom prst="rect">
            <a:avLst/>
          </a:prstGeom>
        </p:spPr>
      </p:pic>
      <p:sp>
        <p:nvSpPr>
          <p:cNvPr id="6" name="Rectángulo 5"/>
          <p:cNvSpPr/>
          <p:nvPr/>
        </p:nvSpPr>
        <p:spPr>
          <a:xfrm>
            <a:off x="749897" y="833660"/>
            <a:ext cx="7644206" cy="3416320"/>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CO" sz="3600" b="1" dirty="0">
                <a:ln>
                  <a:solidFill>
                    <a:sysClr val="windowText" lastClr="000000"/>
                  </a:solidFill>
                </a:ln>
                <a:solidFill>
                  <a:sysClr val="windowText" lastClr="000000"/>
                </a:solidFill>
                <a:latin typeface="Franklin Gothic Medium Cond" panose="020B0606030402020204" pitchFamily="34" charset="0"/>
              </a:rPr>
              <a:t>El bautismo “</a:t>
            </a:r>
            <a:r>
              <a:rPr lang="es-CO" sz="3600" b="1" i="1" dirty="0">
                <a:ln>
                  <a:solidFill>
                    <a:srgbClr val="FF0000"/>
                  </a:solidFill>
                </a:ln>
                <a:solidFill>
                  <a:srgbClr val="FF0000"/>
                </a:solidFill>
                <a:latin typeface="Franklin Gothic Medium Cond" panose="020B0606030402020204" pitchFamily="34" charset="0"/>
              </a:rPr>
              <a:t>en el nombre del Padre y del Hijo y del Espíritu Santo</a:t>
            </a:r>
            <a:r>
              <a:rPr lang="es-CO" sz="3600" b="1" dirty="0">
                <a:ln>
                  <a:solidFill>
                    <a:sysClr val="windowText" lastClr="000000"/>
                  </a:solidFill>
                </a:ln>
                <a:solidFill>
                  <a:sysClr val="windowText" lastClr="000000"/>
                </a:solidFill>
                <a:latin typeface="Franklin Gothic Medium Cond" panose="020B0606030402020204" pitchFamily="34" charset="0"/>
              </a:rPr>
              <a:t>” </a:t>
            </a:r>
            <a:r>
              <a:rPr lang="es-CO" sz="3600" b="1" dirty="0">
                <a:ln>
                  <a:solidFill>
                    <a:srgbClr val="0000FF"/>
                  </a:solidFill>
                </a:ln>
                <a:solidFill>
                  <a:srgbClr val="0000FF"/>
                </a:solidFill>
                <a:latin typeface="Franklin Gothic Medium Cond" panose="020B0606030402020204" pitchFamily="34" charset="0"/>
              </a:rPr>
              <a:t>Mateo 28:19</a:t>
            </a:r>
            <a:r>
              <a:rPr lang="es-CO" sz="3600" b="1" dirty="0">
                <a:ln>
                  <a:solidFill>
                    <a:sysClr val="windowText" lastClr="000000"/>
                  </a:solidFill>
                </a:ln>
                <a:solidFill>
                  <a:sysClr val="windowText" lastClr="000000"/>
                </a:solidFill>
                <a:latin typeface="Franklin Gothic Medium Cond" panose="020B0606030402020204" pitchFamily="34" charset="0"/>
              </a:rPr>
              <a:t>, y el bautismo “</a:t>
            </a:r>
            <a:r>
              <a:rPr lang="es-CO" sz="3600" b="1" i="1" dirty="0">
                <a:ln>
                  <a:solidFill>
                    <a:srgbClr val="FF0000"/>
                  </a:solidFill>
                </a:ln>
                <a:solidFill>
                  <a:srgbClr val="FF0000"/>
                </a:solidFill>
                <a:latin typeface="Franklin Gothic Medium Cond" panose="020B0606030402020204" pitchFamily="34" charset="0"/>
              </a:rPr>
              <a:t>en el nombre de Jesús</a:t>
            </a:r>
            <a:r>
              <a:rPr lang="es-CO" sz="3600" b="1" dirty="0">
                <a:ln>
                  <a:solidFill>
                    <a:sysClr val="windowText" lastClr="000000"/>
                  </a:solidFill>
                </a:ln>
                <a:solidFill>
                  <a:sysClr val="windowText" lastClr="000000"/>
                </a:solidFill>
                <a:latin typeface="Franklin Gothic Medium Cond" panose="020B0606030402020204" pitchFamily="34" charset="0"/>
              </a:rPr>
              <a:t>” son el mismo bautismo instituido por Jesús, diferenciado del bautismo instituido por Juan. </a:t>
            </a:r>
            <a:r>
              <a:rPr lang="es-CO" sz="3600" b="1" dirty="0">
                <a:ln>
                  <a:solidFill>
                    <a:srgbClr val="0000FF"/>
                  </a:solidFill>
                </a:ln>
                <a:solidFill>
                  <a:srgbClr val="0000FF"/>
                </a:solidFill>
                <a:latin typeface="Franklin Gothic Medium Cond" panose="020B0606030402020204" pitchFamily="34" charset="0"/>
              </a:rPr>
              <a:t>Hechos 19:3-6</a:t>
            </a:r>
            <a:r>
              <a:rPr lang="es-CO" sz="3600" b="1" dirty="0">
                <a:ln>
                  <a:solidFill>
                    <a:sysClr val="windowText" lastClr="000000"/>
                  </a:solidFill>
                </a:ln>
                <a:solidFill>
                  <a:sysClr val="windowText" lastClr="000000"/>
                </a:solidFill>
                <a:latin typeface="Franklin Gothic Medium Cond" panose="020B0606030402020204" pitchFamily="34" charset="0"/>
              </a:rPr>
              <a:t>. </a:t>
            </a:r>
            <a:endParaRPr lang="es-ES" sz="3600" b="1" dirty="0">
              <a:ln>
                <a:solidFill>
                  <a:prstClr val="black"/>
                </a:solidFill>
              </a:ln>
              <a:solidFill>
                <a:prstClr val="black"/>
              </a:solidFill>
              <a:latin typeface="Franklin Gothic Medium Cond" panose="020B0606030402020204" pitchFamily="34" charset="0"/>
            </a:endParaRPr>
          </a:p>
        </p:txBody>
      </p:sp>
      <p:sp>
        <p:nvSpPr>
          <p:cNvPr id="3" name="Marcador de número de diapositiva 2"/>
          <p:cNvSpPr>
            <a:spLocks noGrp="1"/>
          </p:cNvSpPr>
          <p:nvPr>
            <p:ph type="sldNum" sz="quarter" idx="12"/>
          </p:nvPr>
        </p:nvSpPr>
        <p:spPr/>
        <p:txBody>
          <a:bodyPr/>
          <a:lstStyle/>
          <a:p>
            <a:fld id="{FCD40D2D-D950-42AA-9027-5DD60D5C57F8}" type="slidenum">
              <a:rPr lang="es-ES" smtClean="0"/>
              <a:pPr/>
              <a:t>23</a:t>
            </a:fld>
            <a:endParaRPr lang="es-ES"/>
          </a:p>
        </p:txBody>
      </p:sp>
      <p:sp>
        <p:nvSpPr>
          <p:cNvPr id="5" name="Rectángulo 4"/>
          <p:cNvSpPr/>
          <p:nvPr/>
        </p:nvSpPr>
        <p:spPr>
          <a:xfrm>
            <a:off x="762220" y="4954523"/>
            <a:ext cx="7644206" cy="1200329"/>
          </a:xfrm>
          <a:prstGeom prst="rect">
            <a:avLst/>
          </a:prstGeom>
          <a:solidFill>
            <a:schemeClr val="tx1"/>
          </a:solidFill>
          <a:ln w="76200">
            <a:solidFill>
              <a:srgbClr val="FF0000"/>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CO" sz="3600" b="1" dirty="0">
                <a:ln>
                  <a:solidFill>
                    <a:schemeClr val="bg1"/>
                  </a:solidFill>
                </a:ln>
                <a:solidFill>
                  <a:schemeClr val="bg1"/>
                </a:solidFill>
                <a:latin typeface="Franklin Gothic Medium Cond" panose="020B0606030402020204" pitchFamily="34" charset="0"/>
              </a:rPr>
              <a:t>Nótese como Elena White relaciona estas dos expresiones en un mismo texto.</a:t>
            </a:r>
            <a:endParaRPr lang="es-ES" sz="3600" b="1" dirty="0">
              <a:ln>
                <a:solidFill>
                  <a:schemeClr val="bg1"/>
                </a:solidFill>
              </a:ln>
              <a:solidFill>
                <a:schemeClr val="bg1"/>
              </a:solidFill>
              <a:latin typeface="Franklin Gothic Medium Cond" panose="020B0606030402020204" pitchFamily="34" charset="0"/>
            </a:endParaRPr>
          </a:p>
        </p:txBody>
      </p:sp>
    </p:spTree>
    <p:extLst>
      <p:ext uri="{BB962C8B-B14F-4D97-AF65-F5344CB8AC3E}">
        <p14:creationId xmlns:p14="http://schemas.microsoft.com/office/powerpoint/2010/main" val="2027648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1"/>
            <a:ext cx="9144000" cy="7140595"/>
          </a:xfrm>
          <a:prstGeom prst="rect">
            <a:avLst/>
          </a:prstGeom>
        </p:spPr>
      </p:pic>
      <p:sp>
        <p:nvSpPr>
          <p:cNvPr id="6" name="Rectángulo 5"/>
          <p:cNvSpPr/>
          <p:nvPr/>
        </p:nvSpPr>
        <p:spPr>
          <a:xfrm>
            <a:off x="197768" y="231894"/>
            <a:ext cx="8748464" cy="6509474"/>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s-CO" sz="3300" b="1" dirty="0">
                <a:ln>
                  <a:solidFill>
                    <a:srgbClr val="0000FF"/>
                  </a:solidFill>
                </a:ln>
                <a:solidFill>
                  <a:srgbClr val="0000FF"/>
                </a:solidFill>
                <a:latin typeface="Calibri" panose="020F0502020204030204" pitchFamily="34" charset="0"/>
              </a:rPr>
              <a:t>“</a:t>
            </a:r>
            <a:r>
              <a:rPr lang="es-CO" sz="3200" b="1" dirty="0">
                <a:ln>
                  <a:solidFill>
                    <a:srgbClr val="0000FF"/>
                  </a:solidFill>
                </a:ln>
                <a:solidFill>
                  <a:srgbClr val="0000FF"/>
                </a:solidFill>
                <a:latin typeface="Calibri" panose="020F0502020204030204" pitchFamily="34" charset="0"/>
              </a:rPr>
              <a:t>Los discípulos habían de realizar su obra </a:t>
            </a:r>
            <a:r>
              <a:rPr lang="es-CO" sz="3200" b="1" i="1" dirty="0">
                <a:ln>
                  <a:solidFill>
                    <a:srgbClr val="FF0000"/>
                  </a:solidFill>
                </a:ln>
                <a:solidFill>
                  <a:srgbClr val="FF0000"/>
                </a:solidFill>
                <a:latin typeface="Calibri" panose="020F0502020204030204" pitchFamily="34" charset="0"/>
              </a:rPr>
              <a:t>en el nombre de Cristo</a:t>
            </a:r>
            <a:r>
              <a:rPr lang="es-CO" sz="3200" b="1" dirty="0">
                <a:ln>
                  <a:solidFill>
                    <a:sysClr val="windowText" lastClr="000000"/>
                  </a:solidFill>
                </a:ln>
                <a:solidFill>
                  <a:sysClr val="windowText" lastClr="000000"/>
                </a:solidFill>
                <a:latin typeface="Calibri" panose="020F0502020204030204" pitchFamily="34" charset="0"/>
              </a:rPr>
              <a:t>. </a:t>
            </a:r>
            <a:r>
              <a:rPr lang="es-CO" sz="3200" b="1" dirty="0">
                <a:ln>
                  <a:solidFill>
                    <a:srgbClr val="0000FF"/>
                  </a:solidFill>
                </a:ln>
                <a:solidFill>
                  <a:srgbClr val="0000FF"/>
                </a:solidFill>
                <a:latin typeface="Calibri" panose="020F0502020204030204" pitchFamily="34" charset="0"/>
              </a:rPr>
              <a:t>Todas sus palabras y hechos habían de llamar la atención al poder vital de        </a:t>
            </a:r>
            <a:r>
              <a:rPr lang="es-CO" sz="3200" b="1" i="1" dirty="0">
                <a:ln>
                  <a:solidFill>
                    <a:srgbClr val="FF0000"/>
                  </a:solidFill>
                </a:ln>
                <a:solidFill>
                  <a:srgbClr val="FF0000"/>
                </a:solidFill>
                <a:latin typeface="Calibri" panose="020F0502020204030204" pitchFamily="34" charset="0"/>
              </a:rPr>
              <a:t>su nombre</a:t>
            </a:r>
            <a:r>
              <a:rPr lang="es-CO" sz="3200" b="1" dirty="0">
                <a:ln>
                  <a:solidFill>
                    <a:sysClr val="windowText" lastClr="000000"/>
                  </a:solidFill>
                </a:ln>
                <a:solidFill>
                  <a:sysClr val="windowText" lastClr="000000"/>
                </a:solidFill>
                <a:latin typeface="Calibri" panose="020F0502020204030204" pitchFamily="34" charset="0"/>
              </a:rPr>
              <a:t> </a:t>
            </a:r>
            <a:r>
              <a:rPr lang="es-CO" sz="3200" b="1" dirty="0">
                <a:ln>
                  <a:solidFill>
                    <a:srgbClr val="0000FF"/>
                  </a:solidFill>
                </a:ln>
                <a:solidFill>
                  <a:srgbClr val="0000FF"/>
                </a:solidFill>
                <a:latin typeface="Calibri" panose="020F0502020204030204" pitchFamily="34" charset="0"/>
              </a:rPr>
              <a:t>para salvar a los pecadores. …              </a:t>
            </a:r>
            <a:r>
              <a:rPr lang="es-CO" sz="3200" b="1" i="1" dirty="0">
                <a:ln>
                  <a:solidFill>
                    <a:srgbClr val="FF0000"/>
                  </a:solidFill>
                </a:ln>
                <a:solidFill>
                  <a:srgbClr val="FF0000"/>
                </a:solidFill>
                <a:latin typeface="Calibri" panose="020F0502020204030204" pitchFamily="34" charset="0"/>
              </a:rPr>
              <a:t>En su nombre</a:t>
            </a:r>
            <a:r>
              <a:rPr lang="es-CO" sz="3200" b="1" i="1" dirty="0">
                <a:ln>
                  <a:solidFill>
                    <a:sysClr val="windowText" lastClr="000000"/>
                  </a:solidFill>
                </a:ln>
                <a:solidFill>
                  <a:sysClr val="windowText" lastClr="000000"/>
                </a:solidFill>
                <a:latin typeface="Calibri" panose="020F0502020204030204" pitchFamily="34" charset="0"/>
              </a:rPr>
              <a:t> </a:t>
            </a:r>
            <a:r>
              <a:rPr lang="es-CO" sz="3200" b="1" dirty="0">
                <a:ln>
                  <a:solidFill>
                    <a:srgbClr val="0000FF"/>
                  </a:solidFill>
                </a:ln>
                <a:solidFill>
                  <a:srgbClr val="0000FF"/>
                </a:solidFill>
                <a:latin typeface="Calibri" panose="020F0502020204030204" pitchFamily="34" charset="0"/>
              </a:rPr>
              <a:t>habían de presentar sus peticiones ante el Padre, y recibirían respuesta. </a:t>
            </a:r>
            <a:r>
              <a:rPr lang="es-CO" sz="3200" b="1" i="1" dirty="0">
                <a:ln>
                  <a:solidFill>
                    <a:srgbClr val="FF0000"/>
                  </a:solidFill>
                </a:ln>
                <a:solidFill>
                  <a:srgbClr val="FF0000"/>
                </a:solidFill>
                <a:latin typeface="Calibri" panose="020F0502020204030204" pitchFamily="34" charset="0"/>
              </a:rPr>
              <a:t>Habían de bautizar en el nombre del Padre, del Hijo y del Espíritu Santo</a:t>
            </a:r>
            <a:r>
              <a:rPr lang="es-CO" sz="3200" b="1" i="1" dirty="0">
                <a:ln>
                  <a:solidFill>
                    <a:srgbClr val="0000FF"/>
                  </a:solidFill>
                </a:ln>
                <a:solidFill>
                  <a:srgbClr val="0000FF"/>
                </a:solidFill>
                <a:latin typeface="Calibri" panose="020F0502020204030204" pitchFamily="34" charset="0"/>
              </a:rPr>
              <a:t>.</a:t>
            </a:r>
            <a:r>
              <a:rPr lang="es-CO" sz="3200" b="1" i="1" dirty="0">
                <a:ln>
                  <a:solidFill>
                    <a:sysClr val="windowText" lastClr="000000"/>
                  </a:solidFill>
                </a:ln>
                <a:solidFill>
                  <a:sysClr val="windowText" lastClr="000000"/>
                </a:solidFill>
                <a:latin typeface="Calibri" panose="020F0502020204030204" pitchFamily="34" charset="0"/>
              </a:rPr>
              <a:t> </a:t>
            </a:r>
            <a:r>
              <a:rPr lang="es-CO" sz="3200" b="1" i="1" dirty="0">
                <a:ln>
                  <a:solidFill>
                    <a:srgbClr val="FF0000"/>
                  </a:solidFill>
                </a:ln>
                <a:solidFill>
                  <a:srgbClr val="FF0000"/>
                </a:solidFill>
                <a:latin typeface="Calibri" panose="020F0502020204030204" pitchFamily="34" charset="0"/>
              </a:rPr>
              <a:t>El nombre de Cristo </a:t>
            </a:r>
            <a:r>
              <a:rPr lang="es-CO" sz="3200" b="1" dirty="0">
                <a:ln>
                  <a:solidFill>
                    <a:srgbClr val="0000FF"/>
                  </a:solidFill>
                </a:ln>
                <a:solidFill>
                  <a:srgbClr val="0000FF"/>
                </a:solidFill>
                <a:latin typeface="Calibri" panose="020F0502020204030204" pitchFamily="34" charset="0"/>
              </a:rPr>
              <a:t>había de ser su consigna, su divisa distintiva, su vínculo de unión, la autoridad para su curso de acción y la fuente de su éxito. Nada que no llevara</a:t>
            </a:r>
            <a:r>
              <a:rPr lang="es-CO" sz="3200" b="1" dirty="0">
                <a:ln>
                  <a:solidFill>
                    <a:sysClr val="windowText" lastClr="000000"/>
                  </a:solidFill>
                </a:ln>
                <a:solidFill>
                  <a:sysClr val="windowText" lastClr="000000"/>
                </a:solidFill>
                <a:latin typeface="Calibri" panose="020F0502020204030204" pitchFamily="34" charset="0"/>
              </a:rPr>
              <a:t> </a:t>
            </a:r>
            <a:r>
              <a:rPr lang="es-CO" sz="3200" b="1" i="1" dirty="0">
                <a:ln>
                  <a:solidFill>
                    <a:srgbClr val="FF0000"/>
                  </a:solidFill>
                </a:ln>
                <a:solidFill>
                  <a:srgbClr val="FF0000"/>
                </a:solidFill>
                <a:latin typeface="Calibri" panose="020F0502020204030204" pitchFamily="34" charset="0"/>
              </a:rPr>
              <a:t>su nombre </a:t>
            </a:r>
            <a:r>
              <a:rPr lang="es-CO" sz="3200" b="1" dirty="0">
                <a:ln>
                  <a:solidFill>
                    <a:srgbClr val="0000FF"/>
                  </a:solidFill>
                </a:ln>
                <a:solidFill>
                  <a:srgbClr val="0000FF"/>
                </a:solidFill>
                <a:latin typeface="Calibri" panose="020F0502020204030204" pitchFamily="34" charset="0"/>
              </a:rPr>
              <a:t>y su inscripción había de ser reconocido en su reino”. </a:t>
            </a:r>
          </a:p>
          <a:p>
            <a:pPr algn="ctr"/>
            <a:r>
              <a:rPr lang="es-CO" sz="3200" b="1" dirty="0">
                <a:ln>
                  <a:solidFill>
                    <a:srgbClr val="0000FF"/>
                  </a:solidFill>
                </a:ln>
                <a:solidFill>
                  <a:srgbClr val="0000FF"/>
                </a:solidFill>
                <a:latin typeface="Calibri" panose="020F0502020204030204" pitchFamily="34" charset="0"/>
              </a:rPr>
              <a:t> </a:t>
            </a:r>
            <a:r>
              <a:rPr lang="es-CO" sz="3200" b="1" dirty="0">
                <a:ln>
                  <a:solidFill>
                    <a:schemeClr val="bg1"/>
                  </a:solidFill>
                </a:ln>
                <a:solidFill>
                  <a:schemeClr val="bg1"/>
                </a:solidFill>
                <a:latin typeface="Calibri" panose="020F0502020204030204" pitchFamily="34" charset="0"/>
              </a:rPr>
              <a:t>H. Apóstoles, 23.</a:t>
            </a:r>
            <a:endParaRPr lang="es-ES" sz="3200" b="1" dirty="0">
              <a:ln>
                <a:solidFill>
                  <a:schemeClr val="bg1"/>
                </a:solidFill>
              </a:ln>
              <a:solidFill>
                <a:schemeClr val="bg1"/>
              </a:solidFill>
              <a:latin typeface="Calibri" panose="020F0502020204030204" pitchFamily="34" charset="0"/>
            </a:endParaRPr>
          </a:p>
        </p:txBody>
      </p:sp>
      <p:sp>
        <p:nvSpPr>
          <p:cNvPr id="2" name="Marcador de número de diapositiva 1"/>
          <p:cNvSpPr>
            <a:spLocks noGrp="1"/>
          </p:cNvSpPr>
          <p:nvPr>
            <p:ph type="sldNum" sz="quarter" idx="12"/>
          </p:nvPr>
        </p:nvSpPr>
        <p:spPr/>
        <p:txBody>
          <a:bodyPr/>
          <a:lstStyle/>
          <a:p>
            <a:fld id="{FCD40D2D-D950-42AA-9027-5DD60D5C57F8}" type="slidenum">
              <a:rPr lang="es-ES" smtClean="0">
                <a:solidFill>
                  <a:prstClr val="white">
                    <a:tint val="75000"/>
                  </a:prstClr>
                </a:solidFill>
              </a:rPr>
              <a:pPr/>
              <a:t>24</a:t>
            </a:fld>
            <a:endParaRPr lang="es-ES" dirty="0">
              <a:solidFill>
                <a:prstClr val="white">
                  <a:tint val="75000"/>
                </a:prstClr>
              </a:solidFill>
            </a:endParaRPr>
          </a:p>
        </p:txBody>
      </p:sp>
    </p:spTree>
    <p:extLst>
      <p:ext uri="{BB962C8B-B14F-4D97-AF65-F5344CB8AC3E}">
        <p14:creationId xmlns:p14="http://schemas.microsoft.com/office/powerpoint/2010/main" val="936960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780328" y="2290227"/>
            <a:ext cx="7583343" cy="1138773"/>
          </a:xfrm>
          <a:prstGeom prst="rect">
            <a:avLst/>
          </a:prstGeom>
          <a:ln w="76200">
            <a:solidFill>
              <a:srgbClr val="0000FF"/>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CO" sz="3400" b="1" dirty="0">
                <a:ln>
                  <a:solidFill>
                    <a:sysClr val="windowText" lastClr="000000"/>
                  </a:solidFill>
                </a:ln>
                <a:solidFill>
                  <a:sysClr val="windowText" lastClr="000000"/>
                </a:solidFill>
                <a:latin typeface="Calibri" panose="020F0502020204030204" pitchFamily="34" charset="0"/>
              </a:rPr>
              <a:t>Estas expresiones representan dos características importantes del bautismo.</a:t>
            </a:r>
            <a:endParaRPr lang="es-ES" sz="3400" b="1" dirty="0">
              <a:ln>
                <a:solidFill>
                  <a:prstClr val="black"/>
                </a:solidFill>
              </a:ln>
              <a:solidFill>
                <a:prstClr val="black"/>
              </a:solidFill>
              <a:latin typeface="Calibri" panose="020F0502020204030204" pitchFamily="34" charset="0"/>
            </a:endParaRPr>
          </a:p>
        </p:txBody>
      </p:sp>
      <p:sp>
        <p:nvSpPr>
          <p:cNvPr id="5" name="Rectángulo 4"/>
          <p:cNvSpPr/>
          <p:nvPr/>
        </p:nvSpPr>
        <p:spPr>
          <a:xfrm>
            <a:off x="1632048" y="3645024"/>
            <a:ext cx="5879904" cy="1661993"/>
          </a:xfrm>
          <a:prstGeom prst="rect">
            <a:avLst/>
          </a:prstGeom>
          <a:solidFill>
            <a:schemeClr val="tx1"/>
          </a:solidFill>
          <a:ln w="76200">
            <a:solidFill>
              <a:srgbClr val="FF0000"/>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CO" sz="3400" b="1" dirty="0">
                <a:ln>
                  <a:solidFill>
                    <a:schemeClr val="bg1"/>
                  </a:solidFill>
                </a:ln>
                <a:solidFill>
                  <a:schemeClr val="bg1"/>
                </a:solidFill>
                <a:latin typeface="Calibri" panose="020F0502020204030204" pitchFamily="34" charset="0"/>
              </a:rPr>
              <a:t>La primera son las palabras que dice el ministro en el momento de la ceremonia bautismal. </a:t>
            </a:r>
            <a:endParaRPr lang="es-ES" sz="3400" b="1" dirty="0">
              <a:ln>
                <a:solidFill>
                  <a:schemeClr val="bg1"/>
                </a:solidFill>
              </a:ln>
              <a:solidFill>
                <a:schemeClr val="bg1"/>
              </a:solidFill>
              <a:latin typeface="Calibri" panose="020F0502020204030204" pitchFamily="34" charset="0"/>
            </a:endParaRPr>
          </a:p>
        </p:txBody>
      </p:sp>
      <p:sp>
        <p:nvSpPr>
          <p:cNvPr id="7" name="Rectángulo 6"/>
          <p:cNvSpPr/>
          <p:nvPr/>
        </p:nvSpPr>
        <p:spPr>
          <a:xfrm>
            <a:off x="1456767" y="5517232"/>
            <a:ext cx="6230466" cy="1138773"/>
          </a:xfrm>
          <a:prstGeom prst="rect">
            <a:avLst/>
          </a:prstGeom>
          <a:ln w="76200">
            <a:solidFill>
              <a:srgbClr val="0000FF"/>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CO" sz="3400" b="1" dirty="0">
                <a:ln>
                  <a:solidFill>
                    <a:sysClr val="windowText" lastClr="000000"/>
                  </a:solidFill>
                </a:ln>
                <a:solidFill>
                  <a:sysClr val="windowText" lastClr="000000"/>
                </a:solidFill>
                <a:latin typeface="Calibri" panose="020F0502020204030204" pitchFamily="34" charset="0"/>
              </a:rPr>
              <a:t>La segunda es la autoridad con que se realiza dicha ceremonia.</a:t>
            </a:r>
            <a:endParaRPr lang="es-ES" sz="3400" b="1" dirty="0">
              <a:ln>
                <a:solidFill>
                  <a:prstClr val="black"/>
                </a:solidFill>
              </a:ln>
              <a:solidFill>
                <a:prstClr val="black"/>
              </a:solidFill>
              <a:latin typeface="Calibri" panose="020F0502020204030204" pitchFamily="34" charset="0"/>
            </a:endParaRPr>
          </a:p>
        </p:txBody>
      </p:sp>
      <p:sp>
        <p:nvSpPr>
          <p:cNvPr id="2" name="Marcador de número de diapositiva 1"/>
          <p:cNvSpPr>
            <a:spLocks noGrp="1"/>
          </p:cNvSpPr>
          <p:nvPr>
            <p:ph type="sldNum" sz="quarter" idx="12"/>
          </p:nvPr>
        </p:nvSpPr>
        <p:spPr/>
        <p:txBody>
          <a:bodyPr/>
          <a:lstStyle/>
          <a:p>
            <a:fld id="{FCD40D2D-D950-42AA-9027-5DD60D5C57F8}" type="slidenum">
              <a:rPr lang="es-ES" smtClean="0"/>
              <a:pPr/>
              <a:t>25</a:t>
            </a:fld>
            <a:endParaRPr lang="es-ES"/>
          </a:p>
        </p:txBody>
      </p:sp>
      <p:sp>
        <p:nvSpPr>
          <p:cNvPr id="8" name="Rectángulo 7"/>
          <p:cNvSpPr/>
          <p:nvPr/>
        </p:nvSpPr>
        <p:spPr>
          <a:xfrm>
            <a:off x="877090" y="850067"/>
            <a:ext cx="7389821" cy="1138773"/>
          </a:xfrm>
          <a:prstGeom prst="rect">
            <a:avLst/>
          </a:prstGeom>
          <a:solidFill>
            <a:schemeClr val="tx1"/>
          </a:solidFill>
          <a:ln w="76200">
            <a:solidFill>
              <a:srgbClr val="FF0000"/>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CO" sz="3400" b="1" dirty="0">
                <a:ln>
                  <a:solidFill>
                    <a:schemeClr val="bg1"/>
                  </a:solidFill>
                </a:ln>
                <a:solidFill>
                  <a:schemeClr val="bg1"/>
                </a:solidFill>
                <a:latin typeface="Calibri" panose="020F0502020204030204" pitchFamily="34" charset="0"/>
              </a:rPr>
              <a:t>Estas dos frase no son excluyentes, ni son dos maneras distintas de bautizar.</a:t>
            </a:r>
            <a:endParaRPr lang="es-ES" sz="3400" b="1" dirty="0">
              <a:ln>
                <a:solidFill>
                  <a:schemeClr val="bg1"/>
                </a:solidFill>
              </a:ln>
              <a:solidFill>
                <a:schemeClr val="bg1"/>
              </a:solidFill>
              <a:latin typeface="Calibri" panose="020F0502020204030204" pitchFamily="34" charset="0"/>
            </a:endParaRPr>
          </a:p>
        </p:txBody>
      </p:sp>
    </p:spTree>
    <p:extLst>
      <p:ext uri="{BB962C8B-B14F-4D97-AF65-F5344CB8AC3E}">
        <p14:creationId xmlns:p14="http://schemas.microsoft.com/office/powerpoint/2010/main" val="3428082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3999" cy="6864096"/>
          </a:xfrm>
          <a:prstGeom prst="rect">
            <a:avLst/>
          </a:prstGeom>
        </p:spPr>
      </p:pic>
      <p:sp>
        <p:nvSpPr>
          <p:cNvPr id="6" name="Rectángulo 5"/>
          <p:cNvSpPr/>
          <p:nvPr/>
        </p:nvSpPr>
        <p:spPr>
          <a:xfrm>
            <a:off x="269776" y="1052736"/>
            <a:ext cx="7542584" cy="2708434"/>
          </a:xfrm>
          <a:prstGeom prst="rect">
            <a:avLst/>
          </a:prstGeom>
          <a:solidFill>
            <a:schemeClr val="lt1">
              <a:alpha val="80000"/>
            </a:schemeClr>
          </a:solidFill>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CO" sz="3400" b="1" dirty="0">
                <a:ln>
                  <a:solidFill>
                    <a:sysClr val="windowText" lastClr="000000"/>
                  </a:solidFill>
                </a:ln>
                <a:solidFill>
                  <a:sysClr val="windowText" lastClr="000000"/>
                </a:solidFill>
                <a:latin typeface="Calibri" panose="020F0502020204030204" pitchFamily="34" charset="0"/>
              </a:rPr>
              <a:t>“Hay tres personas en el trío celestial;</a:t>
            </a:r>
            <a:r>
              <a:rPr lang="es-CO" sz="3400" b="1" dirty="0">
                <a:ln>
                  <a:solidFill>
                    <a:srgbClr val="0000FF"/>
                  </a:solidFill>
                </a:ln>
                <a:solidFill>
                  <a:srgbClr val="0000FF"/>
                </a:solidFill>
                <a:latin typeface="Calibri" panose="020F0502020204030204" pitchFamily="34" charset="0"/>
              </a:rPr>
              <a:t> </a:t>
            </a:r>
            <a:r>
              <a:rPr lang="es-CO" sz="3400" b="1" i="1" dirty="0">
                <a:ln>
                  <a:solidFill>
                    <a:srgbClr val="0000FF"/>
                  </a:solidFill>
                </a:ln>
                <a:solidFill>
                  <a:srgbClr val="0000FF"/>
                </a:solidFill>
                <a:latin typeface="Calibri" panose="020F0502020204030204" pitchFamily="34" charset="0"/>
              </a:rPr>
              <a:t>en el nombre de estos tres grandes poderes –el Padre, el Hijo y el Espíritu Santo– </a:t>
            </a:r>
            <a:r>
              <a:rPr lang="es-CO" sz="3400" b="1" dirty="0">
                <a:ln>
                  <a:solidFill>
                    <a:schemeClr val="bg1"/>
                  </a:solidFill>
                </a:ln>
                <a:solidFill>
                  <a:schemeClr val="bg1"/>
                </a:solidFill>
                <a:latin typeface="Calibri" panose="020F0502020204030204" pitchFamily="34" charset="0"/>
              </a:rPr>
              <a:t>son bautizados los que reciben a </a:t>
            </a:r>
            <a:r>
              <a:rPr lang="es-CO" sz="3400" b="1" dirty="0">
                <a:ln>
                  <a:solidFill>
                    <a:srgbClr val="0000FF"/>
                  </a:solidFill>
                </a:ln>
                <a:solidFill>
                  <a:srgbClr val="0000FF"/>
                </a:solidFill>
                <a:latin typeface="Calibri" panose="020F0502020204030204" pitchFamily="34" charset="0"/>
              </a:rPr>
              <a:t>Cristo</a:t>
            </a:r>
            <a:r>
              <a:rPr lang="es-CO" sz="3400" b="1" dirty="0">
                <a:ln>
                  <a:solidFill>
                    <a:srgbClr val="0000FF"/>
                  </a:solidFill>
                </a:ln>
                <a:solidFill>
                  <a:schemeClr val="bg1"/>
                </a:solidFill>
                <a:latin typeface="Calibri" panose="020F0502020204030204" pitchFamily="34" charset="0"/>
              </a:rPr>
              <a:t> </a:t>
            </a:r>
            <a:r>
              <a:rPr lang="es-CO" sz="3400" b="1" dirty="0">
                <a:ln>
                  <a:solidFill>
                    <a:schemeClr val="bg1"/>
                  </a:solidFill>
                </a:ln>
                <a:solidFill>
                  <a:schemeClr val="bg1"/>
                </a:solidFill>
                <a:latin typeface="Calibri" panose="020F0502020204030204" pitchFamily="34" charset="0"/>
              </a:rPr>
              <a:t>mediante la fe”</a:t>
            </a:r>
            <a:r>
              <a:rPr lang="es-CO" sz="3400" b="1" dirty="0">
                <a:ln>
                  <a:solidFill>
                    <a:sysClr val="windowText" lastClr="000000"/>
                  </a:solidFill>
                </a:ln>
                <a:solidFill>
                  <a:sysClr val="windowText" lastClr="000000"/>
                </a:solidFill>
                <a:latin typeface="Calibri" panose="020F0502020204030204" pitchFamily="34" charset="0"/>
              </a:rPr>
              <a:t>. </a:t>
            </a:r>
            <a:r>
              <a:rPr lang="es-CO" sz="3400" b="1" dirty="0">
                <a:ln>
                  <a:solidFill>
                    <a:srgbClr val="FF0000"/>
                  </a:solidFill>
                </a:ln>
                <a:solidFill>
                  <a:srgbClr val="FF0000"/>
                </a:solidFill>
                <a:latin typeface="Calibri" panose="020F0502020204030204" pitchFamily="34" charset="0"/>
              </a:rPr>
              <a:t>El Evangelismo, 446.</a:t>
            </a:r>
            <a:endParaRPr lang="es-ES" sz="3400" b="1" dirty="0">
              <a:ln>
                <a:solidFill>
                  <a:srgbClr val="FF0000"/>
                </a:solidFill>
              </a:ln>
              <a:solidFill>
                <a:srgbClr val="FF0000"/>
              </a:solidFill>
              <a:latin typeface="Calibri" panose="020F0502020204030204" pitchFamily="34" charset="0"/>
            </a:endParaRPr>
          </a:p>
        </p:txBody>
      </p:sp>
      <p:sp>
        <p:nvSpPr>
          <p:cNvPr id="3" name="Rectángulo 2"/>
          <p:cNvSpPr/>
          <p:nvPr/>
        </p:nvSpPr>
        <p:spPr>
          <a:xfrm>
            <a:off x="2267744" y="200834"/>
            <a:ext cx="4608512" cy="707886"/>
          </a:xfrm>
          <a:prstGeom prst="rect">
            <a:avLst/>
          </a:prstGeom>
          <a:solidFill>
            <a:schemeClr val="lt1"/>
          </a:solidFill>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es-CO" sz="4000" b="1" dirty="0">
                <a:ln>
                  <a:solidFill>
                    <a:srgbClr val="FF0000"/>
                  </a:solidFill>
                </a:ln>
                <a:solidFill>
                  <a:srgbClr val="FF0000"/>
                </a:solidFill>
                <a:effectLst>
                  <a:outerShdw blurRad="38100" dist="38100" dir="2700000" algn="tl">
                    <a:srgbClr val="000000">
                      <a:alpha val="43137"/>
                    </a:srgbClr>
                  </a:outerShdw>
                </a:effectLst>
                <a:latin typeface="Calibri" panose="020F0502020204030204" pitchFamily="34" charset="0"/>
              </a:rPr>
              <a:t>El testimonio White.</a:t>
            </a:r>
            <a:endParaRPr lang="es-ES" sz="4000" b="1" dirty="0">
              <a:ln>
                <a:solidFill>
                  <a:srgbClr val="FF0000"/>
                </a:solidFill>
              </a:ln>
              <a:solidFill>
                <a:srgbClr val="FF0000"/>
              </a:solidFill>
              <a:effectLst>
                <a:outerShdw blurRad="38100" dist="38100" dir="2700000" algn="tl">
                  <a:srgbClr val="000000">
                    <a:alpha val="43137"/>
                  </a:srgbClr>
                </a:outerShdw>
              </a:effectLst>
              <a:latin typeface="Calibri" panose="020F0502020204030204" pitchFamily="34" charset="0"/>
            </a:endParaRPr>
          </a:p>
        </p:txBody>
      </p:sp>
      <p:sp>
        <p:nvSpPr>
          <p:cNvPr id="4" name="Rectángulo 3"/>
          <p:cNvSpPr/>
          <p:nvPr/>
        </p:nvSpPr>
        <p:spPr>
          <a:xfrm>
            <a:off x="269776" y="3933056"/>
            <a:ext cx="7542584" cy="2708434"/>
          </a:xfrm>
          <a:prstGeom prst="rect">
            <a:avLst/>
          </a:prstGeom>
          <a:solidFill>
            <a:schemeClr val="lt1">
              <a:alpha val="80000"/>
            </a:schemeClr>
          </a:solidFill>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s-CO" sz="3400" b="1" dirty="0">
                <a:ln>
                  <a:solidFill>
                    <a:sysClr val="windowText" lastClr="000000"/>
                  </a:solidFill>
                </a:ln>
                <a:solidFill>
                  <a:sysClr val="windowText" lastClr="000000"/>
                </a:solidFill>
                <a:latin typeface="Calibri" panose="020F0502020204030204" pitchFamily="34" charset="0"/>
              </a:rPr>
              <a:t>“Antes de que los discípulos pasen el umbral, debe imprimirse </a:t>
            </a:r>
            <a:r>
              <a:rPr lang="es-CO" sz="3400" b="1" i="1" dirty="0">
                <a:ln>
                  <a:solidFill>
                    <a:srgbClr val="0000FF"/>
                  </a:solidFill>
                </a:ln>
                <a:solidFill>
                  <a:srgbClr val="0000FF"/>
                </a:solidFill>
                <a:latin typeface="Calibri" panose="020F0502020204030204" pitchFamily="34" charset="0"/>
              </a:rPr>
              <a:t>el sagrado nombre</a:t>
            </a:r>
            <a:r>
              <a:rPr lang="es-CO" sz="3400" b="1" dirty="0">
                <a:ln>
                  <a:solidFill>
                    <a:sysClr val="windowText" lastClr="000000"/>
                  </a:solidFill>
                </a:ln>
                <a:solidFill>
                  <a:sysClr val="windowText" lastClr="000000"/>
                </a:solidFill>
                <a:latin typeface="Calibri" panose="020F0502020204030204" pitchFamily="34" charset="0"/>
              </a:rPr>
              <a:t>, bautizando a los creyentes </a:t>
            </a:r>
            <a:r>
              <a:rPr lang="es-CO" sz="3400" b="1" i="1" dirty="0">
                <a:ln>
                  <a:solidFill>
                    <a:srgbClr val="0000FF"/>
                  </a:solidFill>
                </a:ln>
                <a:solidFill>
                  <a:srgbClr val="0000FF"/>
                </a:solidFill>
                <a:latin typeface="Calibri" panose="020F0502020204030204" pitchFamily="34" charset="0"/>
              </a:rPr>
              <a:t>en el nombre de los tres poderes</a:t>
            </a:r>
            <a:r>
              <a:rPr lang="es-CO" sz="3400" b="1" dirty="0">
                <a:ln>
                  <a:solidFill>
                    <a:sysClr val="windowText" lastClr="000000"/>
                  </a:solidFill>
                </a:ln>
                <a:solidFill>
                  <a:sysClr val="windowText" lastClr="000000"/>
                </a:solidFill>
                <a:latin typeface="Calibri" panose="020F0502020204030204" pitchFamily="34" charset="0"/>
              </a:rPr>
              <a:t> del mundo celestial”. </a:t>
            </a:r>
            <a:r>
              <a:rPr lang="es-CO" sz="3400" b="1" dirty="0">
                <a:ln>
                  <a:solidFill>
                    <a:srgbClr val="FF0000"/>
                  </a:solidFill>
                </a:ln>
                <a:solidFill>
                  <a:srgbClr val="FF0000"/>
                </a:solidFill>
                <a:latin typeface="Calibri" panose="020F0502020204030204" pitchFamily="34" charset="0"/>
              </a:rPr>
              <a:t>Alza tus ojos, 146. 14 de mayo. </a:t>
            </a:r>
            <a:endParaRPr lang="es-ES" sz="3400" b="1" dirty="0">
              <a:ln>
                <a:solidFill>
                  <a:srgbClr val="FF0000"/>
                </a:solidFill>
              </a:ln>
              <a:solidFill>
                <a:srgbClr val="FF0000"/>
              </a:solidFill>
              <a:latin typeface="Calibri" panose="020F0502020204030204" pitchFamily="34" charset="0"/>
            </a:endParaRPr>
          </a:p>
        </p:txBody>
      </p:sp>
      <p:sp>
        <p:nvSpPr>
          <p:cNvPr id="5" name="Marcador de número de diapositiva 4"/>
          <p:cNvSpPr>
            <a:spLocks noGrp="1"/>
          </p:cNvSpPr>
          <p:nvPr>
            <p:ph type="sldNum" sz="quarter" idx="12"/>
          </p:nvPr>
        </p:nvSpPr>
        <p:spPr/>
        <p:txBody>
          <a:bodyPr/>
          <a:lstStyle/>
          <a:p>
            <a:fld id="{FCD40D2D-D950-42AA-9027-5DD60D5C57F8}" type="slidenum">
              <a:rPr lang="es-ES" smtClean="0"/>
              <a:pPr/>
              <a:t>26</a:t>
            </a:fld>
            <a:endParaRPr lang="es-ES"/>
          </a:p>
        </p:txBody>
      </p:sp>
    </p:spTree>
    <p:extLst>
      <p:ext uri="{BB962C8B-B14F-4D97-AF65-F5344CB8AC3E}">
        <p14:creationId xmlns:p14="http://schemas.microsoft.com/office/powerpoint/2010/main" val="2958602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77090" y="2401724"/>
            <a:ext cx="7389821" cy="1138773"/>
          </a:xfrm>
          <a:prstGeom prst="rect">
            <a:avLst/>
          </a:prstGeom>
          <a:ln w="76200">
            <a:solidFill>
              <a:srgbClr val="0000FF"/>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CO" sz="3400" b="1" dirty="0">
                <a:ln>
                  <a:solidFill>
                    <a:sysClr val="windowText" lastClr="000000"/>
                  </a:solidFill>
                </a:ln>
                <a:solidFill>
                  <a:sysClr val="windowText" lastClr="000000"/>
                </a:solidFill>
                <a:latin typeface="Calibri" panose="020F0502020204030204" pitchFamily="34" charset="0"/>
              </a:rPr>
              <a:t>Porque el plan de salvación es de la autoría de este poderoso trío celestial.</a:t>
            </a:r>
            <a:endParaRPr lang="es-ES" sz="3400" b="1" dirty="0">
              <a:ln>
                <a:solidFill>
                  <a:prstClr val="black"/>
                </a:solidFill>
              </a:ln>
              <a:solidFill>
                <a:prstClr val="black"/>
              </a:solidFill>
              <a:latin typeface="Calibri" panose="020F0502020204030204" pitchFamily="34" charset="0"/>
            </a:endParaRPr>
          </a:p>
        </p:txBody>
      </p:sp>
      <p:sp>
        <p:nvSpPr>
          <p:cNvPr id="4" name="Rectángulo 3"/>
          <p:cNvSpPr/>
          <p:nvPr/>
        </p:nvSpPr>
        <p:spPr>
          <a:xfrm>
            <a:off x="611560" y="908720"/>
            <a:ext cx="7655351" cy="1138773"/>
          </a:xfrm>
          <a:prstGeom prst="rect">
            <a:avLst/>
          </a:prstGeom>
          <a:solidFill>
            <a:schemeClr val="tx1"/>
          </a:solidFill>
          <a:ln w="76200">
            <a:solidFill>
              <a:srgbClr val="FF0000"/>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CO" sz="3400" b="1" dirty="0">
                <a:ln>
                  <a:solidFill>
                    <a:schemeClr val="bg1"/>
                  </a:solidFill>
                </a:ln>
                <a:solidFill>
                  <a:schemeClr val="bg1"/>
                </a:solidFill>
                <a:latin typeface="Calibri" panose="020F0502020204030204" pitchFamily="34" charset="0"/>
              </a:rPr>
              <a:t>1) ¿</a:t>
            </a:r>
            <a:r>
              <a:rPr lang="es-CO" sz="3400" b="1" dirty="0">
                <a:ln>
                  <a:solidFill>
                    <a:sysClr val="windowText" lastClr="000000"/>
                  </a:solidFill>
                </a:ln>
                <a:solidFill>
                  <a:sysClr val="windowText" lastClr="000000"/>
                </a:solidFill>
                <a:latin typeface="Calibri" panose="020F0502020204030204" pitchFamily="34" charset="0"/>
              </a:rPr>
              <a:t>Por qué el bautismo </a:t>
            </a:r>
            <a:r>
              <a:rPr lang="es-CO" sz="3400" b="1" i="1" dirty="0">
                <a:ln>
                  <a:solidFill>
                    <a:srgbClr val="FF0000"/>
                  </a:solidFill>
                </a:ln>
                <a:solidFill>
                  <a:srgbClr val="FF0000"/>
                </a:solidFill>
                <a:latin typeface="Calibri" panose="020F0502020204030204" pitchFamily="34" charset="0"/>
              </a:rPr>
              <a:t>“en el nombre del Padre y del Hijo y del Espíritu santo”</a:t>
            </a:r>
            <a:r>
              <a:rPr lang="es-CO" sz="3400" b="1" dirty="0">
                <a:ln>
                  <a:solidFill>
                    <a:schemeClr val="bg1"/>
                  </a:solidFill>
                </a:ln>
                <a:solidFill>
                  <a:schemeClr val="bg1"/>
                </a:solidFill>
                <a:latin typeface="Calibri" panose="020F0502020204030204" pitchFamily="34" charset="0"/>
              </a:rPr>
              <a:t>?</a:t>
            </a:r>
            <a:endParaRPr lang="es-ES" sz="3400" b="1" dirty="0">
              <a:ln>
                <a:solidFill>
                  <a:schemeClr val="bg1"/>
                </a:solidFill>
              </a:ln>
              <a:solidFill>
                <a:schemeClr val="bg1"/>
              </a:solidFill>
              <a:latin typeface="Calibri" panose="020F0502020204030204" pitchFamily="34" charset="0"/>
            </a:endParaRPr>
          </a:p>
        </p:txBody>
      </p:sp>
      <p:sp>
        <p:nvSpPr>
          <p:cNvPr id="5" name="Rectángulo 4"/>
          <p:cNvSpPr/>
          <p:nvPr/>
        </p:nvSpPr>
        <p:spPr>
          <a:xfrm>
            <a:off x="341784" y="3874403"/>
            <a:ext cx="8460432" cy="1138773"/>
          </a:xfrm>
          <a:prstGeom prst="rect">
            <a:avLst/>
          </a:prstGeom>
          <a:solidFill>
            <a:schemeClr val="tx1"/>
          </a:solidFill>
          <a:ln w="76200">
            <a:solidFill>
              <a:srgbClr val="FF0000"/>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CO" sz="3400" b="1" dirty="0">
                <a:ln>
                  <a:solidFill>
                    <a:schemeClr val="bg1"/>
                  </a:solidFill>
                </a:ln>
                <a:solidFill>
                  <a:schemeClr val="bg1"/>
                </a:solidFill>
                <a:latin typeface="Calibri" panose="020F0502020204030204" pitchFamily="34" charset="0"/>
              </a:rPr>
              <a:t>2) ¿</a:t>
            </a:r>
            <a:r>
              <a:rPr lang="es-CO" sz="3400" b="1" dirty="0">
                <a:ln>
                  <a:solidFill>
                    <a:sysClr val="windowText" lastClr="000000"/>
                  </a:solidFill>
                </a:ln>
                <a:solidFill>
                  <a:sysClr val="windowText" lastClr="000000"/>
                </a:solidFill>
                <a:latin typeface="Calibri" panose="020F0502020204030204" pitchFamily="34" charset="0"/>
              </a:rPr>
              <a:t>Por qué el bautismo </a:t>
            </a:r>
            <a:r>
              <a:rPr lang="es-CO" sz="3400" b="1" i="1" dirty="0">
                <a:ln>
                  <a:solidFill>
                    <a:srgbClr val="FF0000"/>
                  </a:solidFill>
                </a:ln>
                <a:solidFill>
                  <a:srgbClr val="FF0000"/>
                </a:solidFill>
                <a:latin typeface="Calibri" panose="020F0502020204030204" pitchFamily="34" charset="0"/>
              </a:rPr>
              <a:t>“en el nombre de Jesús” </a:t>
            </a:r>
            <a:r>
              <a:rPr lang="es-CO" sz="3400" b="1" i="1" dirty="0">
                <a:ln>
                  <a:solidFill>
                    <a:schemeClr val="bg1"/>
                  </a:solidFill>
                </a:ln>
                <a:solidFill>
                  <a:schemeClr val="bg1"/>
                </a:solidFill>
                <a:latin typeface="Calibri" panose="020F0502020204030204" pitchFamily="34" charset="0"/>
              </a:rPr>
              <a:t>es decir con la autoridad de Jesús?</a:t>
            </a:r>
            <a:endParaRPr lang="es-ES" sz="3400" b="1" i="1" dirty="0">
              <a:ln>
                <a:solidFill>
                  <a:schemeClr val="bg1"/>
                </a:solidFill>
              </a:ln>
              <a:solidFill>
                <a:schemeClr val="bg1"/>
              </a:solidFill>
              <a:latin typeface="Calibri" panose="020F0502020204030204" pitchFamily="34" charset="0"/>
            </a:endParaRPr>
          </a:p>
        </p:txBody>
      </p:sp>
      <p:sp>
        <p:nvSpPr>
          <p:cNvPr id="7" name="Rectángulo 6"/>
          <p:cNvSpPr/>
          <p:nvPr/>
        </p:nvSpPr>
        <p:spPr>
          <a:xfrm>
            <a:off x="341784" y="5314563"/>
            <a:ext cx="8460432" cy="1138773"/>
          </a:xfrm>
          <a:prstGeom prst="rect">
            <a:avLst/>
          </a:prstGeom>
          <a:ln w="76200">
            <a:solidFill>
              <a:srgbClr val="0000FF"/>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CO" sz="3400" b="1" dirty="0">
                <a:ln>
                  <a:solidFill>
                    <a:sysClr val="windowText" lastClr="000000"/>
                  </a:solidFill>
                </a:ln>
                <a:solidFill>
                  <a:sysClr val="windowText" lastClr="000000"/>
                </a:solidFill>
                <a:latin typeface="Calibri" panose="020F0502020204030204" pitchFamily="34" charset="0"/>
              </a:rPr>
              <a:t>Porque este maravilloso plan se hizo efectivo por la obra de Jesús en nuestro favor.</a:t>
            </a:r>
            <a:endParaRPr lang="es-ES" sz="3400" b="1" dirty="0">
              <a:ln>
                <a:solidFill>
                  <a:prstClr val="black"/>
                </a:solidFill>
              </a:ln>
              <a:solidFill>
                <a:prstClr val="black"/>
              </a:solidFill>
              <a:latin typeface="Calibri" panose="020F0502020204030204" pitchFamily="34" charset="0"/>
            </a:endParaRPr>
          </a:p>
        </p:txBody>
      </p:sp>
      <p:sp>
        <p:nvSpPr>
          <p:cNvPr id="2" name="Marcador de número de diapositiva 1"/>
          <p:cNvSpPr>
            <a:spLocks noGrp="1"/>
          </p:cNvSpPr>
          <p:nvPr>
            <p:ph type="sldNum" sz="quarter" idx="12"/>
          </p:nvPr>
        </p:nvSpPr>
        <p:spPr/>
        <p:txBody>
          <a:bodyPr/>
          <a:lstStyle/>
          <a:p>
            <a:fld id="{FCD40D2D-D950-42AA-9027-5DD60D5C57F8}" type="slidenum">
              <a:rPr lang="es-ES" smtClean="0"/>
              <a:pPr/>
              <a:t>27</a:t>
            </a:fld>
            <a:endParaRPr lang="es-ES"/>
          </a:p>
        </p:txBody>
      </p:sp>
    </p:spTree>
    <p:extLst>
      <p:ext uri="{BB962C8B-B14F-4D97-AF65-F5344CB8AC3E}">
        <p14:creationId xmlns:p14="http://schemas.microsoft.com/office/powerpoint/2010/main" val="347854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1"/>
          </a:xfrm>
          <a:prstGeom prst="rect">
            <a:avLst/>
          </a:prstGeom>
        </p:spPr>
      </p:pic>
      <p:sp>
        <p:nvSpPr>
          <p:cNvPr id="2" name="Rectángulo 1"/>
          <p:cNvSpPr/>
          <p:nvPr/>
        </p:nvSpPr>
        <p:spPr>
          <a:xfrm>
            <a:off x="1396163" y="2832899"/>
            <a:ext cx="6351675" cy="2862322"/>
          </a:xfrm>
          <a:prstGeom prst="rect">
            <a:avLst/>
          </a:prstGeom>
          <a:noFill/>
          <a:ln w="76200">
            <a:noFill/>
          </a:ln>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s-ES" sz="3600" b="1" dirty="0">
                <a:ln>
                  <a:solidFill>
                    <a:srgbClr val="0000FF"/>
                  </a:solidFill>
                </a:ln>
                <a:solidFill>
                  <a:srgbClr val="0000FF"/>
                </a:solidFill>
                <a:latin typeface="Calibri" panose="020F0502020204030204" pitchFamily="34" charset="0"/>
              </a:rPr>
              <a:t>“</a:t>
            </a:r>
            <a:r>
              <a:rPr lang="es-ES" sz="3600" b="1" i="1" dirty="0">
                <a:ln>
                  <a:solidFill>
                    <a:srgbClr val="0000FF"/>
                  </a:solidFill>
                </a:ln>
                <a:solidFill>
                  <a:srgbClr val="0000FF"/>
                </a:solidFill>
                <a:latin typeface="Calibri" panose="020F0502020204030204" pitchFamily="34" charset="0"/>
              </a:rPr>
              <a:t>En el nombre de Jesús</a:t>
            </a:r>
            <a:r>
              <a:rPr lang="es-ES" sz="3600" b="1" dirty="0">
                <a:ln>
                  <a:solidFill>
                    <a:srgbClr val="0000FF"/>
                  </a:solidFill>
                </a:ln>
                <a:solidFill>
                  <a:srgbClr val="0000FF"/>
                </a:solidFill>
                <a:latin typeface="Calibri" panose="020F0502020204030204" pitchFamily="34" charset="0"/>
              </a:rPr>
              <a:t>” </a:t>
            </a:r>
            <a:r>
              <a:rPr lang="es-ES" sz="3600" b="1" dirty="0">
                <a:ln>
                  <a:solidFill>
                    <a:schemeClr val="bg1"/>
                  </a:solidFill>
                </a:ln>
                <a:solidFill>
                  <a:schemeClr val="bg1"/>
                </a:solidFill>
                <a:latin typeface="Calibri" panose="020F0502020204030204" pitchFamily="34" charset="0"/>
              </a:rPr>
              <a:t>es una expresión de representación o autoridad porque todo lo que hagamos debemos hacerlo por la autoridad de Jesús.</a:t>
            </a:r>
          </a:p>
        </p:txBody>
      </p:sp>
      <p:sp>
        <p:nvSpPr>
          <p:cNvPr id="6" name="Rectángulo 5"/>
          <p:cNvSpPr/>
          <p:nvPr/>
        </p:nvSpPr>
        <p:spPr>
          <a:xfrm>
            <a:off x="3580623" y="5695221"/>
            <a:ext cx="1982754" cy="707886"/>
          </a:xfrm>
          <a:prstGeom prst="rect">
            <a:avLst/>
          </a:prstGeom>
          <a:noFill/>
          <a:ln w="76200">
            <a:noFill/>
          </a:ln>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ES" sz="4000" b="1" dirty="0">
                <a:ln>
                  <a:solidFill>
                    <a:srgbClr val="FF0000"/>
                  </a:solidFill>
                </a:ln>
                <a:solidFill>
                  <a:srgbClr val="FF0000"/>
                </a:solidFill>
                <a:latin typeface="Calibri" panose="020F0502020204030204" pitchFamily="34" charset="0"/>
              </a:rPr>
              <a:t>AMÉN</a:t>
            </a:r>
          </a:p>
        </p:txBody>
      </p:sp>
      <p:sp>
        <p:nvSpPr>
          <p:cNvPr id="7" name="Rectángulo 6"/>
          <p:cNvSpPr/>
          <p:nvPr/>
        </p:nvSpPr>
        <p:spPr>
          <a:xfrm>
            <a:off x="1178199" y="908720"/>
            <a:ext cx="6787603" cy="1754326"/>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ES" sz="3600" b="1" dirty="0">
                <a:ln>
                  <a:solidFill>
                    <a:srgbClr val="0000FF"/>
                  </a:solidFill>
                </a:ln>
                <a:solidFill>
                  <a:srgbClr val="0000FF"/>
                </a:solidFill>
                <a:latin typeface="Calibri" panose="020F0502020204030204" pitchFamily="34" charset="0"/>
              </a:rPr>
              <a:t>“</a:t>
            </a:r>
            <a:r>
              <a:rPr lang="es-ES" sz="3600" b="1" i="1" dirty="0">
                <a:ln>
                  <a:solidFill>
                    <a:srgbClr val="0000FF"/>
                  </a:solidFill>
                </a:ln>
                <a:solidFill>
                  <a:srgbClr val="0000FF"/>
                </a:solidFill>
                <a:latin typeface="Calibri" panose="020F0502020204030204" pitchFamily="34" charset="0"/>
              </a:rPr>
              <a:t>En el nombre del Padre y del Hijo y del Espíritu Santo</a:t>
            </a:r>
            <a:r>
              <a:rPr lang="es-ES" sz="3600" b="1" dirty="0">
                <a:ln>
                  <a:solidFill>
                    <a:srgbClr val="0000FF"/>
                  </a:solidFill>
                </a:ln>
                <a:solidFill>
                  <a:srgbClr val="0000FF"/>
                </a:solidFill>
                <a:latin typeface="Calibri" panose="020F0502020204030204" pitchFamily="34" charset="0"/>
              </a:rPr>
              <a:t>” </a:t>
            </a:r>
            <a:r>
              <a:rPr lang="es-ES" sz="3600" b="1" dirty="0">
                <a:ln>
                  <a:solidFill>
                    <a:schemeClr val="bg1"/>
                  </a:solidFill>
                </a:ln>
                <a:solidFill>
                  <a:schemeClr val="bg1"/>
                </a:solidFill>
                <a:latin typeface="Calibri" panose="020F0502020204030204" pitchFamily="34" charset="0"/>
              </a:rPr>
              <a:t>es la fórmula bautismal dada por Jesús.</a:t>
            </a:r>
          </a:p>
        </p:txBody>
      </p:sp>
      <p:sp>
        <p:nvSpPr>
          <p:cNvPr id="8" name="Rectángulo 7"/>
          <p:cNvSpPr/>
          <p:nvPr/>
        </p:nvSpPr>
        <p:spPr>
          <a:xfrm>
            <a:off x="2960187" y="200834"/>
            <a:ext cx="3223625" cy="707886"/>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es-ES" sz="4000" b="1" dirty="0">
                <a:ln>
                  <a:solidFill>
                    <a:srgbClr val="FF0000"/>
                  </a:solidFill>
                </a:ln>
                <a:solidFill>
                  <a:srgbClr val="FF0000"/>
                </a:solidFill>
                <a:latin typeface="Calibri" panose="020F0502020204030204" pitchFamily="34" charset="0"/>
              </a:rPr>
              <a:t>CONCLUSIÓN</a:t>
            </a:r>
          </a:p>
        </p:txBody>
      </p:sp>
      <p:sp>
        <p:nvSpPr>
          <p:cNvPr id="3" name="Marcador de número de diapositiva 2"/>
          <p:cNvSpPr>
            <a:spLocks noGrp="1"/>
          </p:cNvSpPr>
          <p:nvPr>
            <p:ph type="sldNum" sz="quarter" idx="12"/>
          </p:nvPr>
        </p:nvSpPr>
        <p:spPr/>
        <p:txBody>
          <a:bodyPr/>
          <a:lstStyle/>
          <a:p>
            <a:fld id="{FCD40D2D-D950-42AA-9027-5DD60D5C57F8}" type="slidenum">
              <a:rPr lang="es-ES" smtClean="0"/>
              <a:pPr/>
              <a:t>28</a:t>
            </a:fld>
            <a:endParaRPr lang="es-ES"/>
          </a:p>
        </p:txBody>
      </p:sp>
    </p:spTree>
    <p:extLst>
      <p:ext uri="{BB962C8B-B14F-4D97-AF65-F5344CB8AC3E}">
        <p14:creationId xmlns:p14="http://schemas.microsoft.com/office/powerpoint/2010/main" val="1435506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theme/theme1.xml><?xml version="1.0" encoding="utf-8"?>
<a:theme xmlns:a="http://schemas.openxmlformats.org/drawingml/2006/main" name="Estela de condensación">
  <a:themeElements>
    <a:clrScheme name="Personalizado 3">
      <a:dk1>
        <a:sysClr val="windowText" lastClr="000000"/>
      </a:dk1>
      <a:lt1>
        <a:sysClr val="window" lastClr="FFFFFF"/>
      </a:lt1>
      <a:dk2>
        <a:srgbClr val="1F497D"/>
      </a:dk2>
      <a:lt2>
        <a:srgbClr val="FFF399"/>
      </a:lt2>
      <a:accent1>
        <a:srgbClr val="4F81BD"/>
      </a:accent1>
      <a:accent2>
        <a:srgbClr val="C0504D"/>
      </a:accent2>
      <a:accent3>
        <a:srgbClr val="9BBB59"/>
      </a:accent3>
      <a:accent4>
        <a:srgbClr val="8064A2"/>
      </a:accent4>
      <a:accent5>
        <a:srgbClr val="4BACC6"/>
      </a:accent5>
      <a:accent6>
        <a:srgbClr val="FFFF00"/>
      </a:accent6>
      <a:hlink>
        <a:srgbClr val="0000FF"/>
      </a:hlink>
      <a:folHlink>
        <a:srgbClr val="800080"/>
      </a:folHlink>
    </a:clrScheme>
    <a:fontScheme name="Estela de condensación">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tela de condensació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TC104033937[[fn=Estela de condensación]]</Template>
  <TotalTime>3908</TotalTime>
  <Words>1921</Words>
  <Application>Microsoft Office PowerPoint</Application>
  <PresentationFormat>Presentación en pantalla (4:3)</PresentationFormat>
  <Paragraphs>127</Paragraphs>
  <Slides>28</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28</vt:i4>
      </vt:variant>
    </vt:vector>
  </HeadingPairs>
  <TitlesOfParts>
    <vt:vector size="35" baseType="lpstr">
      <vt:lpstr>Aharoni</vt:lpstr>
      <vt:lpstr>Arial</vt:lpstr>
      <vt:lpstr>Calibri</vt:lpstr>
      <vt:lpstr>Century Gothic</vt:lpstr>
      <vt:lpstr>Franklin Gothic Medium Cond</vt:lpstr>
      <vt:lpstr>Wingdings</vt:lpstr>
      <vt:lpstr>Estela de condensación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Luffi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Luffi</dc:creator>
  <cp:lastModifiedBy>Usuario de Windows</cp:lastModifiedBy>
  <cp:revision>686</cp:revision>
  <dcterms:created xsi:type="dcterms:W3CDTF">2013-03-02T13:17:11Z</dcterms:created>
  <dcterms:modified xsi:type="dcterms:W3CDTF">2022-08-01T15:40:21Z</dcterms:modified>
</cp:coreProperties>
</file>