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heme/theme3.xml" ContentType="application/vnd.openxmlformats-officedocument.theme+xml"/>
  <Override PartName="/ppt/tags/tag127.xml" ContentType="application/vnd.openxmlformats-officedocument.presentationml.tags+xml"/>
  <Override PartName="/ppt/tags/tag128.xml" ContentType="application/vnd.openxmlformats-officedocument.presentationml.tags+xml"/>
  <Override PartName="/ppt/notesSlides/notesSlide1.xml" ContentType="application/vnd.openxmlformats-officedocument.presentationml.notesSlid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notesSlides/notesSlide2.xml" ContentType="application/vnd.openxmlformats-officedocument.presentationml.notesSlide+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xml" ContentType="application/vnd.openxmlformats-officedocument.presentationml.notesSlid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notesSlides/notesSlide4.xml" ContentType="application/vnd.openxmlformats-officedocument.presentationml.notesSlide+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1"/>
  </p:notesMasterIdLst>
  <p:sldIdLst>
    <p:sldId id="261" r:id="rId3"/>
    <p:sldId id="259" r:id="rId4"/>
    <p:sldId id="288" r:id="rId5"/>
    <p:sldId id="329" r:id="rId6"/>
    <p:sldId id="325" r:id="rId7"/>
    <p:sldId id="260" r:id="rId8"/>
    <p:sldId id="285" r:id="rId9"/>
    <p:sldId id="344" r:id="rId10"/>
    <p:sldId id="290" r:id="rId11"/>
    <p:sldId id="289" r:id="rId12"/>
    <p:sldId id="315" r:id="rId13"/>
    <p:sldId id="316" r:id="rId14"/>
    <p:sldId id="317" r:id="rId15"/>
    <p:sldId id="324" r:id="rId16"/>
    <p:sldId id="345" r:id="rId17"/>
    <p:sldId id="334" r:id="rId18"/>
    <p:sldId id="335" r:id="rId19"/>
    <p:sldId id="336" r:id="rId20"/>
    <p:sldId id="337" r:id="rId21"/>
    <p:sldId id="338" r:id="rId22"/>
    <p:sldId id="339" r:id="rId23"/>
    <p:sldId id="340" r:id="rId24"/>
    <p:sldId id="341" r:id="rId25"/>
    <p:sldId id="342" r:id="rId26"/>
    <p:sldId id="347" r:id="rId27"/>
    <p:sldId id="343" r:id="rId28"/>
    <p:sldId id="348" r:id="rId29"/>
    <p:sldId id="349" r:id="rId30"/>
    <p:sldId id="350" r:id="rId31"/>
    <p:sldId id="351" r:id="rId32"/>
    <p:sldId id="353" r:id="rId33"/>
    <p:sldId id="273" r:id="rId34"/>
    <p:sldId id="274" r:id="rId35"/>
    <p:sldId id="354" r:id="rId36"/>
    <p:sldId id="355" r:id="rId37"/>
    <p:sldId id="356" r:id="rId38"/>
    <p:sldId id="357" r:id="rId39"/>
    <p:sldId id="358" r:id="rId40"/>
    <p:sldId id="359" r:id="rId41"/>
    <p:sldId id="310" r:id="rId42"/>
    <p:sldId id="291" r:id="rId43"/>
    <p:sldId id="314" r:id="rId44"/>
    <p:sldId id="330" r:id="rId45"/>
    <p:sldId id="282" r:id="rId46"/>
    <p:sldId id="294" r:id="rId47"/>
    <p:sldId id="361" r:id="rId48"/>
    <p:sldId id="362" r:id="rId49"/>
    <p:sldId id="365" r:id="rId50"/>
    <p:sldId id="366" r:id="rId51"/>
    <p:sldId id="367" r:id="rId52"/>
    <p:sldId id="331" r:id="rId53"/>
    <p:sldId id="298" r:id="rId54"/>
    <p:sldId id="305" r:id="rId55"/>
    <p:sldId id="297" r:id="rId56"/>
    <p:sldId id="299" r:id="rId57"/>
    <p:sldId id="300" r:id="rId58"/>
    <p:sldId id="304" r:id="rId59"/>
    <p:sldId id="309" r:id="rId60"/>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66FF"/>
    <a:srgbClr val="480000"/>
    <a:srgbClr val="006600"/>
    <a:srgbClr val="0000CC"/>
    <a:srgbClr val="0055D2"/>
    <a:srgbClr val="960000"/>
    <a:srgbClr val="A6D86E"/>
    <a:srgbClr val="640000"/>
    <a:srgbClr val="8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023" autoAdjust="0"/>
    <p:restoredTop sz="94660"/>
  </p:normalViewPr>
  <p:slideViewPr>
    <p:cSldViewPr>
      <p:cViewPr varScale="1">
        <p:scale>
          <a:sx n="69" d="100"/>
          <a:sy n="69" d="100"/>
        </p:scale>
        <p:origin x="75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EDB1F0-EDFE-452C-BF2C-A0B67F3D9861}" type="datetimeFigureOut">
              <a:rPr lang="es-ES" smtClean="0"/>
              <a:pPr/>
              <a:t>01/11/2021</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983B15-1569-48CB-9C11-F955D0624257}" type="slidenum">
              <a:rPr lang="es-ES" smtClean="0"/>
              <a:pPr/>
              <a:t>‹Nº›</a:t>
            </a:fld>
            <a:endParaRPr lang="es-ES"/>
          </a:p>
        </p:txBody>
      </p:sp>
    </p:spTree>
    <p:extLst>
      <p:ext uri="{BB962C8B-B14F-4D97-AF65-F5344CB8AC3E}">
        <p14:creationId xmlns:p14="http://schemas.microsoft.com/office/powerpoint/2010/main" val="2795666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F5983B15-1569-48CB-9C11-F955D0624257}" type="slidenum">
              <a:rPr lang="es-ES" smtClean="0"/>
              <a:pPr/>
              <a:t>1</a:t>
            </a:fld>
            <a:endParaRPr lang="es-ES"/>
          </a:p>
        </p:txBody>
      </p:sp>
    </p:spTree>
    <p:extLst>
      <p:ext uri="{BB962C8B-B14F-4D97-AF65-F5344CB8AC3E}">
        <p14:creationId xmlns:p14="http://schemas.microsoft.com/office/powerpoint/2010/main" val="749806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F5983B15-1569-48CB-9C11-F955D0624257}" type="slidenum">
              <a:rPr lang="es-ES" smtClean="0"/>
              <a:pPr/>
              <a:t>4</a:t>
            </a:fld>
            <a:endParaRPr lang="es-ES"/>
          </a:p>
        </p:txBody>
      </p:sp>
    </p:spTree>
    <p:extLst>
      <p:ext uri="{BB962C8B-B14F-4D97-AF65-F5344CB8AC3E}">
        <p14:creationId xmlns:p14="http://schemas.microsoft.com/office/powerpoint/2010/main" val="1163046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F5983B15-1569-48CB-9C11-F955D0624257}" type="slidenum">
              <a:rPr lang="es-ES" smtClean="0"/>
              <a:pPr/>
              <a:t>35</a:t>
            </a:fld>
            <a:endParaRPr lang="es-ES"/>
          </a:p>
        </p:txBody>
      </p:sp>
    </p:spTree>
    <p:extLst>
      <p:ext uri="{BB962C8B-B14F-4D97-AF65-F5344CB8AC3E}">
        <p14:creationId xmlns:p14="http://schemas.microsoft.com/office/powerpoint/2010/main" val="3663747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5983B15-1569-48CB-9C11-F955D0624257}" type="slidenum">
              <a:rPr lang="es-ES" smtClean="0"/>
              <a:pPr/>
              <a:t>54</a:t>
            </a:fld>
            <a:endParaRPr lang="es-ES"/>
          </a:p>
        </p:txBody>
      </p:sp>
    </p:spTree>
    <p:extLst>
      <p:ext uri="{BB962C8B-B14F-4D97-AF65-F5344CB8AC3E}">
        <p14:creationId xmlns:p14="http://schemas.microsoft.com/office/powerpoint/2010/main" val="10784775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Master" Target="../slideMasters/slideMaster1.xml"/><Relationship Id="rId5" Type="http://schemas.openxmlformats.org/officeDocument/2006/relationships/tags" Target="../tags/tag10.xml"/><Relationship Id="rId4" Type="http://schemas.openxmlformats.org/officeDocument/2006/relationships/tags" Target="../tags/tag9.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Master" Target="../slideMasters/slideMaster1.xml"/><Relationship Id="rId5" Type="http://schemas.openxmlformats.org/officeDocument/2006/relationships/tags" Target="../tags/tag15.xml"/><Relationship Id="rId4" Type="http://schemas.openxmlformats.org/officeDocument/2006/relationships/tags" Target="../tags/tag14.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Master" Target="../slideMasters/slideMaster1.xml"/><Relationship Id="rId5" Type="http://schemas.openxmlformats.org/officeDocument/2006/relationships/tags" Target="../tags/tag20.xml"/><Relationship Id="rId4" Type="http://schemas.openxmlformats.org/officeDocument/2006/relationships/tags" Target="../tags/tag19.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3.xml"/><Relationship Id="rId7"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4.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slideMaster" Target="../slideMasters/slideMaster1.xml"/><Relationship Id="rId4" Type="http://schemas.openxmlformats.org/officeDocument/2006/relationships/tags" Target="../tags/tag38.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4.xml"/><Relationship Id="rId7" Type="http://schemas.openxmlformats.org/officeDocument/2006/relationships/slideMaster" Target="../slideMasters/slideMaster1.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0.xml"/><Relationship Id="rId7" Type="http://schemas.openxmlformats.org/officeDocument/2006/relationships/slideMaster" Target="../slideMasters/slideMaster1.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slideMaster" Target="../slideMasters/slideMaster1.xml"/><Relationship Id="rId5" Type="http://schemas.openxmlformats.org/officeDocument/2006/relationships/tags" Target="../tags/tag58.xml"/><Relationship Id="rId4" Type="http://schemas.openxmlformats.org/officeDocument/2006/relationships/tags" Target="../tags/tag57.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Master" Target="../slideMasters/slideMaster1.xml"/><Relationship Id="rId5" Type="http://schemas.openxmlformats.org/officeDocument/2006/relationships/tags" Target="../tags/tag63.xml"/><Relationship Id="rId4" Type="http://schemas.openxmlformats.org/officeDocument/2006/relationships/tags" Target="../tags/tag62.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slideMaster" Target="../slideMasters/slideMaster2.xml"/><Relationship Id="rId5" Type="http://schemas.openxmlformats.org/officeDocument/2006/relationships/tags" Target="../tags/tag73.xml"/><Relationship Id="rId4" Type="http://schemas.openxmlformats.org/officeDocument/2006/relationships/tags" Target="../tags/tag72.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slideMaster" Target="../slideMasters/slideMaster2.xml"/><Relationship Id="rId5" Type="http://schemas.openxmlformats.org/officeDocument/2006/relationships/tags" Target="../tags/tag78.xml"/><Relationship Id="rId4" Type="http://schemas.openxmlformats.org/officeDocument/2006/relationships/tags" Target="../tags/tag77.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slideMaster" Target="../slideMasters/slideMaster2.xml"/><Relationship Id="rId5" Type="http://schemas.openxmlformats.org/officeDocument/2006/relationships/tags" Target="../tags/tag83.xml"/><Relationship Id="rId4" Type="http://schemas.openxmlformats.org/officeDocument/2006/relationships/tags" Target="../tags/tag82.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86.xml"/><Relationship Id="rId7" Type="http://schemas.openxmlformats.org/officeDocument/2006/relationships/slideMaster" Target="../slideMasters/slideMaster2.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97.xml"/><Relationship Id="rId3" Type="http://schemas.openxmlformats.org/officeDocument/2006/relationships/tags" Target="../tags/tag92.xml"/><Relationship Id="rId7" Type="http://schemas.openxmlformats.org/officeDocument/2006/relationships/tags" Target="../tags/tag96.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tags" Target="../tags/tag98.xml"/><Relationship Id="rId5" Type="http://schemas.openxmlformats.org/officeDocument/2006/relationships/slideMaster" Target="../slideMasters/slideMaster2.xml"/><Relationship Id="rId4" Type="http://schemas.openxmlformats.org/officeDocument/2006/relationships/tags" Target="../tags/tag101.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 Id="rId4"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107.xml"/><Relationship Id="rId7" Type="http://schemas.openxmlformats.org/officeDocument/2006/relationships/slideMaster" Target="../slideMasters/slideMaster2.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113.xml"/><Relationship Id="rId7" Type="http://schemas.openxmlformats.org/officeDocument/2006/relationships/slideMaster" Target="../slideMasters/slideMaster2.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slideMaster" Target="../slideMasters/slideMaster2.xml"/><Relationship Id="rId5" Type="http://schemas.openxmlformats.org/officeDocument/2006/relationships/tags" Target="../tags/tag121.xml"/><Relationship Id="rId4" Type="http://schemas.openxmlformats.org/officeDocument/2006/relationships/tags" Target="../tags/tag120.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slideMaster" Target="../slideMasters/slideMaster2.xml"/><Relationship Id="rId5" Type="http://schemas.openxmlformats.org/officeDocument/2006/relationships/tags" Target="../tags/tag126.xml"/><Relationship Id="rId4" Type="http://schemas.openxmlformats.org/officeDocument/2006/relationships/tags" Target="../tags/tag12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custDataLst>
              <p:tags r:id="rId1"/>
            </p:custDataLst>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custDataLst>
              <p:tags r:id="rId2"/>
            </p:custDataLst>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custDataLst>
              <p:tags r:id="rId3"/>
            </p:custDataLst>
          </p:nvPr>
        </p:nvSpPr>
        <p:spPr/>
        <p:txBody>
          <a:bodyPr/>
          <a:lstStyle/>
          <a:p>
            <a:fld id="{A9C56E81-97E4-4572-B6E3-1E0BA409380B}" type="datetime1">
              <a:rPr lang="es-CO" smtClean="0"/>
              <a:t>01/11/2021</a:t>
            </a:fld>
            <a:endParaRPr lang="es-ES"/>
          </a:p>
        </p:txBody>
      </p:sp>
      <p:sp>
        <p:nvSpPr>
          <p:cNvPr id="5" name="4 Marcador de pie de página"/>
          <p:cNvSpPr>
            <a:spLocks noGrp="1"/>
          </p:cNvSpPr>
          <p:nvPr>
            <p:ph type="ftr" sz="quarter" idx="11"/>
            <p:custDataLst>
              <p:tags r:id="rId4"/>
            </p:custDataLst>
          </p:nvPr>
        </p:nvSpPr>
        <p:spPr/>
        <p:txBody>
          <a:bodyPr/>
          <a:lstStyle/>
          <a:p>
            <a:endParaRPr lang="es-ES"/>
          </a:p>
        </p:txBody>
      </p:sp>
      <p:sp>
        <p:nvSpPr>
          <p:cNvPr id="6" name="5 Marcador de número de diapositiva"/>
          <p:cNvSpPr>
            <a:spLocks noGrp="1"/>
          </p:cNvSpPr>
          <p:nvPr>
            <p:ph type="sldNum" sz="quarter" idx="12"/>
            <p:custDataLst>
              <p:tags r:id="rId5"/>
            </p:custDataLst>
          </p:nvPr>
        </p:nvSpPr>
        <p:spPr/>
        <p:txBody>
          <a:bodyPr/>
          <a:lstStyle/>
          <a:p>
            <a:fld id="{B66C1AAE-3AC2-4380-9960-8354055D943E}" type="slidenum">
              <a:rPr lang="es-ES" smtClean="0"/>
              <a:pPr/>
              <a:t>‹Nº›</a:t>
            </a:fld>
            <a:endParaRPr lang="es-ES"/>
          </a:p>
        </p:txBody>
      </p:sp>
    </p:spTree>
    <p:extLst>
      <p:ext uri="{BB962C8B-B14F-4D97-AF65-F5344CB8AC3E}">
        <p14:creationId xmlns:p14="http://schemas.microsoft.com/office/powerpoint/2010/main" val="3522582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custDataLst>
              <p:tags r:id="rId1"/>
            </p:custDataLst>
          </p:nvPr>
        </p:nvSpPr>
        <p:spPr/>
        <p:txBody>
          <a:bodyPr/>
          <a:lstStyle/>
          <a:p>
            <a:r>
              <a:rPr lang="es-ES"/>
              <a:t>Haga clic para modificar el estilo de título del patrón</a:t>
            </a:r>
          </a:p>
        </p:txBody>
      </p:sp>
      <p:sp>
        <p:nvSpPr>
          <p:cNvPr id="3" name="2 Marcador de contenido"/>
          <p:cNvSpPr>
            <a:spLocks noGrp="1"/>
          </p:cNvSpPr>
          <p:nvPr>
            <p:ph idx="1"/>
            <p:custDataLst>
              <p:tags r:id="rId2"/>
            </p:custDataLst>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custDataLst>
              <p:tags r:id="rId3"/>
            </p:custDataLst>
          </p:nvPr>
        </p:nvSpPr>
        <p:spPr/>
        <p:txBody>
          <a:bodyPr/>
          <a:lstStyle/>
          <a:p>
            <a:fld id="{C461048F-E986-4A42-954B-EDDD136BB577}" type="datetime1">
              <a:rPr lang="es-CO" smtClean="0"/>
              <a:t>01/11/2021</a:t>
            </a:fld>
            <a:endParaRPr lang="es-ES"/>
          </a:p>
        </p:txBody>
      </p:sp>
      <p:sp>
        <p:nvSpPr>
          <p:cNvPr id="5" name="4 Marcador de pie de página"/>
          <p:cNvSpPr>
            <a:spLocks noGrp="1"/>
          </p:cNvSpPr>
          <p:nvPr>
            <p:ph type="ftr" sz="quarter" idx="11"/>
            <p:custDataLst>
              <p:tags r:id="rId4"/>
            </p:custDataLst>
          </p:nvPr>
        </p:nvSpPr>
        <p:spPr/>
        <p:txBody>
          <a:bodyPr/>
          <a:lstStyle/>
          <a:p>
            <a:endParaRPr lang="es-ES"/>
          </a:p>
        </p:txBody>
      </p:sp>
      <p:sp>
        <p:nvSpPr>
          <p:cNvPr id="6" name="5 Marcador de número de diapositiva"/>
          <p:cNvSpPr>
            <a:spLocks noGrp="1"/>
          </p:cNvSpPr>
          <p:nvPr>
            <p:ph type="sldNum" sz="quarter" idx="12"/>
            <p:custDataLst>
              <p:tags r:id="rId5"/>
            </p:custDataLst>
          </p:nvPr>
        </p:nvSpPr>
        <p:spPr/>
        <p:txBody>
          <a:bodyPr/>
          <a:lstStyle/>
          <a:p>
            <a:fld id="{B66C1AAE-3AC2-4380-9960-8354055D943E}" type="slidenum">
              <a:rPr lang="es-ES" smtClean="0"/>
              <a:pPr/>
              <a:t>‹Nº›</a:t>
            </a:fld>
            <a:endParaRPr lang="es-ES"/>
          </a:p>
        </p:txBody>
      </p:sp>
    </p:spTree>
    <p:extLst>
      <p:ext uri="{BB962C8B-B14F-4D97-AF65-F5344CB8AC3E}">
        <p14:creationId xmlns:p14="http://schemas.microsoft.com/office/powerpoint/2010/main" val="3997155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custDataLst>
              <p:tags r:id="rId1"/>
            </p:custDataLst>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custDataLst>
              <p:tags r:id="rId2"/>
            </p:custDataLst>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custDataLst>
              <p:tags r:id="rId3"/>
            </p:custDataLst>
          </p:nvPr>
        </p:nvSpPr>
        <p:spPr/>
        <p:txBody>
          <a:bodyPr/>
          <a:lstStyle/>
          <a:p>
            <a:fld id="{DD619582-74C6-4EAE-AEFE-E924470EE9EA}" type="datetime1">
              <a:rPr lang="es-CO" smtClean="0"/>
              <a:t>01/11/2021</a:t>
            </a:fld>
            <a:endParaRPr lang="es-ES"/>
          </a:p>
        </p:txBody>
      </p:sp>
      <p:sp>
        <p:nvSpPr>
          <p:cNvPr id="5" name="4 Marcador de pie de página"/>
          <p:cNvSpPr>
            <a:spLocks noGrp="1"/>
          </p:cNvSpPr>
          <p:nvPr>
            <p:ph type="ftr" sz="quarter" idx="11"/>
            <p:custDataLst>
              <p:tags r:id="rId4"/>
            </p:custDataLst>
          </p:nvPr>
        </p:nvSpPr>
        <p:spPr/>
        <p:txBody>
          <a:bodyPr/>
          <a:lstStyle/>
          <a:p>
            <a:endParaRPr lang="es-ES"/>
          </a:p>
        </p:txBody>
      </p:sp>
      <p:sp>
        <p:nvSpPr>
          <p:cNvPr id="6" name="5 Marcador de número de diapositiva"/>
          <p:cNvSpPr>
            <a:spLocks noGrp="1"/>
          </p:cNvSpPr>
          <p:nvPr>
            <p:ph type="sldNum" sz="quarter" idx="12"/>
            <p:custDataLst>
              <p:tags r:id="rId5"/>
            </p:custDataLst>
          </p:nvPr>
        </p:nvSpPr>
        <p:spPr/>
        <p:txBody>
          <a:bodyPr/>
          <a:lstStyle/>
          <a:p>
            <a:fld id="{B66C1AAE-3AC2-4380-9960-8354055D943E}" type="slidenum">
              <a:rPr lang="es-ES" smtClean="0"/>
              <a:pPr/>
              <a:t>‹Nº›</a:t>
            </a:fld>
            <a:endParaRPr lang="es-ES"/>
          </a:p>
        </p:txBody>
      </p:sp>
    </p:spTree>
    <p:extLst>
      <p:ext uri="{BB962C8B-B14F-4D97-AF65-F5344CB8AC3E}">
        <p14:creationId xmlns:p14="http://schemas.microsoft.com/office/powerpoint/2010/main" val="2366334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custDataLst>
              <p:tags r:id="rId1"/>
            </p:custDataLst>
          </p:nvPr>
        </p:nvSpPr>
        <p:spPr/>
        <p:txBody>
          <a:bodyPr/>
          <a:lstStyle/>
          <a:p>
            <a:r>
              <a:rPr lang="es-ES"/>
              <a:t>Haga clic para modificar el estilo de título del patrón</a:t>
            </a:r>
          </a:p>
        </p:txBody>
      </p:sp>
      <p:sp>
        <p:nvSpPr>
          <p:cNvPr id="3" name="2 Marcador de contenido"/>
          <p:cNvSpPr>
            <a:spLocks noGrp="1"/>
          </p:cNvSpPr>
          <p:nvPr>
            <p:ph sz="half" idx="1"/>
            <p:custDataLst>
              <p:tags r:id="rId2"/>
            </p:custDataLst>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custDataLst>
              <p:tags r:id="rId3"/>
            </p:custDataLst>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custDataLst>
              <p:tags r:id="rId4"/>
            </p:custDataLst>
          </p:nvPr>
        </p:nvSpPr>
        <p:spPr/>
        <p:txBody>
          <a:bodyPr/>
          <a:lstStyle/>
          <a:p>
            <a:fld id="{E5FC0B48-6E56-4BA3-A275-1F83592BC673}" type="datetime1">
              <a:rPr lang="es-CO" smtClean="0"/>
              <a:t>01/11/2021</a:t>
            </a:fld>
            <a:endParaRPr lang="es-ES"/>
          </a:p>
        </p:txBody>
      </p:sp>
      <p:sp>
        <p:nvSpPr>
          <p:cNvPr id="6" name="5 Marcador de pie de página"/>
          <p:cNvSpPr>
            <a:spLocks noGrp="1"/>
          </p:cNvSpPr>
          <p:nvPr>
            <p:ph type="ftr" sz="quarter" idx="11"/>
            <p:custDataLst>
              <p:tags r:id="rId5"/>
            </p:custDataLst>
          </p:nvPr>
        </p:nvSpPr>
        <p:spPr/>
        <p:txBody>
          <a:bodyPr/>
          <a:lstStyle/>
          <a:p>
            <a:endParaRPr lang="es-ES"/>
          </a:p>
        </p:txBody>
      </p:sp>
      <p:sp>
        <p:nvSpPr>
          <p:cNvPr id="7" name="6 Marcador de número de diapositiva"/>
          <p:cNvSpPr>
            <a:spLocks noGrp="1"/>
          </p:cNvSpPr>
          <p:nvPr>
            <p:ph type="sldNum" sz="quarter" idx="12"/>
            <p:custDataLst>
              <p:tags r:id="rId6"/>
            </p:custDataLst>
          </p:nvPr>
        </p:nvSpPr>
        <p:spPr/>
        <p:txBody>
          <a:bodyPr/>
          <a:lstStyle/>
          <a:p>
            <a:fld id="{B66C1AAE-3AC2-4380-9960-8354055D943E}" type="slidenum">
              <a:rPr lang="es-ES" smtClean="0"/>
              <a:pPr/>
              <a:t>‹Nº›</a:t>
            </a:fld>
            <a:endParaRPr lang="es-ES"/>
          </a:p>
        </p:txBody>
      </p:sp>
    </p:spTree>
    <p:extLst>
      <p:ext uri="{BB962C8B-B14F-4D97-AF65-F5344CB8AC3E}">
        <p14:creationId xmlns:p14="http://schemas.microsoft.com/office/powerpoint/2010/main" val="3113133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custDataLst>
              <p:tags r:id="rId1"/>
            </p:custDataLst>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custDataLst>
              <p:tags r:id="rId2"/>
            </p:custDataLst>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custDataLst>
              <p:tags r:id="rId3"/>
            </p:custDataLst>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custDataLst>
              <p:tags r:id="rId4"/>
            </p:custDataLst>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custDataLst>
              <p:tags r:id="rId5"/>
            </p:custDataLst>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custDataLst>
              <p:tags r:id="rId6"/>
            </p:custDataLst>
          </p:nvPr>
        </p:nvSpPr>
        <p:spPr/>
        <p:txBody>
          <a:bodyPr/>
          <a:lstStyle/>
          <a:p>
            <a:fld id="{6718D222-DD4C-4FD7-BA5F-6066E189D99E}" type="datetime1">
              <a:rPr lang="es-CO" smtClean="0"/>
              <a:t>01/11/2021</a:t>
            </a:fld>
            <a:endParaRPr lang="es-ES"/>
          </a:p>
        </p:txBody>
      </p:sp>
      <p:sp>
        <p:nvSpPr>
          <p:cNvPr id="8" name="7 Marcador de pie de página"/>
          <p:cNvSpPr>
            <a:spLocks noGrp="1"/>
          </p:cNvSpPr>
          <p:nvPr>
            <p:ph type="ftr" sz="quarter" idx="11"/>
            <p:custDataLst>
              <p:tags r:id="rId7"/>
            </p:custDataLst>
          </p:nvPr>
        </p:nvSpPr>
        <p:spPr/>
        <p:txBody>
          <a:bodyPr/>
          <a:lstStyle/>
          <a:p>
            <a:endParaRPr lang="es-ES"/>
          </a:p>
        </p:txBody>
      </p:sp>
      <p:sp>
        <p:nvSpPr>
          <p:cNvPr id="9" name="8 Marcador de número de diapositiva"/>
          <p:cNvSpPr>
            <a:spLocks noGrp="1"/>
          </p:cNvSpPr>
          <p:nvPr>
            <p:ph type="sldNum" sz="quarter" idx="12"/>
            <p:custDataLst>
              <p:tags r:id="rId8"/>
            </p:custDataLst>
          </p:nvPr>
        </p:nvSpPr>
        <p:spPr/>
        <p:txBody>
          <a:bodyPr/>
          <a:lstStyle/>
          <a:p>
            <a:fld id="{B66C1AAE-3AC2-4380-9960-8354055D943E}" type="slidenum">
              <a:rPr lang="es-ES" smtClean="0"/>
              <a:pPr/>
              <a:t>‹Nº›</a:t>
            </a:fld>
            <a:endParaRPr lang="es-ES"/>
          </a:p>
        </p:txBody>
      </p:sp>
    </p:spTree>
    <p:extLst>
      <p:ext uri="{BB962C8B-B14F-4D97-AF65-F5344CB8AC3E}">
        <p14:creationId xmlns:p14="http://schemas.microsoft.com/office/powerpoint/2010/main" val="1516821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custDataLst>
              <p:tags r:id="rId1"/>
            </p:custDataLst>
          </p:nvPr>
        </p:nvSpPr>
        <p:spPr/>
        <p:txBody>
          <a:bodyPr/>
          <a:lstStyle/>
          <a:p>
            <a:r>
              <a:rPr lang="es-ES"/>
              <a:t>Haga clic para modificar el estilo de título del patrón</a:t>
            </a:r>
          </a:p>
        </p:txBody>
      </p:sp>
      <p:sp>
        <p:nvSpPr>
          <p:cNvPr id="3" name="2 Marcador de fecha"/>
          <p:cNvSpPr>
            <a:spLocks noGrp="1"/>
          </p:cNvSpPr>
          <p:nvPr>
            <p:ph type="dt" sz="half" idx="10"/>
            <p:custDataLst>
              <p:tags r:id="rId2"/>
            </p:custDataLst>
          </p:nvPr>
        </p:nvSpPr>
        <p:spPr/>
        <p:txBody>
          <a:bodyPr/>
          <a:lstStyle/>
          <a:p>
            <a:fld id="{4B2730A3-182B-452A-9EF7-9C75BDDE7478}" type="datetime1">
              <a:rPr lang="es-CO" smtClean="0"/>
              <a:t>01/11/2021</a:t>
            </a:fld>
            <a:endParaRPr lang="es-ES"/>
          </a:p>
        </p:txBody>
      </p:sp>
      <p:sp>
        <p:nvSpPr>
          <p:cNvPr id="4" name="3 Marcador de pie de página"/>
          <p:cNvSpPr>
            <a:spLocks noGrp="1"/>
          </p:cNvSpPr>
          <p:nvPr>
            <p:ph type="ftr" sz="quarter" idx="11"/>
            <p:custDataLst>
              <p:tags r:id="rId3"/>
            </p:custDataLst>
          </p:nvPr>
        </p:nvSpPr>
        <p:spPr/>
        <p:txBody>
          <a:bodyPr/>
          <a:lstStyle/>
          <a:p>
            <a:endParaRPr lang="es-ES"/>
          </a:p>
        </p:txBody>
      </p:sp>
      <p:sp>
        <p:nvSpPr>
          <p:cNvPr id="5" name="4 Marcador de número de diapositiva"/>
          <p:cNvSpPr>
            <a:spLocks noGrp="1"/>
          </p:cNvSpPr>
          <p:nvPr>
            <p:ph type="sldNum" sz="quarter" idx="12"/>
            <p:custDataLst>
              <p:tags r:id="rId4"/>
            </p:custDataLst>
          </p:nvPr>
        </p:nvSpPr>
        <p:spPr/>
        <p:txBody>
          <a:bodyPr/>
          <a:lstStyle/>
          <a:p>
            <a:fld id="{B66C1AAE-3AC2-4380-9960-8354055D943E}" type="slidenum">
              <a:rPr lang="es-ES" smtClean="0"/>
              <a:pPr/>
              <a:t>‹Nº›</a:t>
            </a:fld>
            <a:endParaRPr lang="es-ES"/>
          </a:p>
        </p:txBody>
      </p:sp>
    </p:spTree>
    <p:extLst>
      <p:ext uri="{BB962C8B-B14F-4D97-AF65-F5344CB8AC3E}">
        <p14:creationId xmlns:p14="http://schemas.microsoft.com/office/powerpoint/2010/main" val="2373870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custDataLst>
              <p:tags r:id="rId1"/>
            </p:custDataLst>
          </p:nvPr>
        </p:nvSpPr>
        <p:spPr/>
        <p:txBody>
          <a:bodyPr/>
          <a:lstStyle/>
          <a:p>
            <a:fld id="{0198DC07-186A-484F-8A59-59F6530A441D}" type="datetime1">
              <a:rPr lang="es-CO" smtClean="0"/>
              <a:t>01/11/2021</a:t>
            </a:fld>
            <a:endParaRPr lang="es-ES"/>
          </a:p>
        </p:txBody>
      </p:sp>
      <p:sp>
        <p:nvSpPr>
          <p:cNvPr id="3" name="2 Marcador de pie de página"/>
          <p:cNvSpPr>
            <a:spLocks noGrp="1"/>
          </p:cNvSpPr>
          <p:nvPr>
            <p:ph type="ftr" sz="quarter" idx="11"/>
            <p:custDataLst>
              <p:tags r:id="rId2"/>
            </p:custDataLst>
          </p:nvPr>
        </p:nvSpPr>
        <p:spPr/>
        <p:txBody>
          <a:bodyPr/>
          <a:lstStyle/>
          <a:p>
            <a:endParaRPr lang="es-ES"/>
          </a:p>
        </p:txBody>
      </p:sp>
      <p:sp>
        <p:nvSpPr>
          <p:cNvPr id="4" name="3 Marcador de número de diapositiva"/>
          <p:cNvSpPr>
            <a:spLocks noGrp="1"/>
          </p:cNvSpPr>
          <p:nvPr>
            <p:ph type="sldNum" sz="quarter" idx="12"/>
            <p:custDataLst>
              <p:tags r:id="rId3"/>
            </p:custDataLst>
          </p:nvPr>
        </p:nvSpPr>
        <p:spPr/>
        <p:txBody>
          <a:bodyPr/>
          <a:lstStyle/>
          <a:p>
            <a:fld id="{B66C1AAE-3AC2-4380-9960-8354055D943E}" type="slidenum">
              <a:rPr lang="es-ES" smtClean="0"/>
              <a:pPr/>
              <a:t>‹Nº›</a:t>
            </a:fld>
            <a:endParaRPr lang="es-ES"/>
          </a:p>
        </p:txBody>
      </p:sp>
    </p:spTree>
    <p:extLst>
      <p:ext uri="{BB962C8B-B14F-4D97-AF65-F5344CB8AC3E}">
        <p14:creationId xmlns:p14="http://schemas.microsoft.com/office/powerpoint/2010/main" val="1898651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custDataLst>
              <p:tags r:id="rId1"/>
            </p:custDataLst>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custDataLst>
              <p:tags r:id="rId2"/>
            </p:custDataLst>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custDataLst>
              <p:tags r:id="rId3"/>
            </p:custDataLst>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custDataLst>
              <p:tags r:id="rId4"/>
            </p:custDataLst>
          </p:nvPr>
        </p:nvSpPr>
        <p:spPr/>
        <p:txBody>
          <a:bodyPr/>
          <a:lstStyle/>
          <a:p>
            <a:fld id="{D4B5115F-D902-4484-8589-4D394B40112B}" type="datetime1">
              <a:rPr lang="es-CO" smtClean="0"/>
              <a:t>01/11/2021</a:t>
            </a:fld>
            <a:endParaRPr lang="es-ES"/>
          </a:p>
        </p:txBody>
      </p:sp>
      <p:sp>
        <p:nvSpPr>
          <p:cNvPr id="6" name="5 Marcador de pie de página"/>
          <p:cNvSpPr>
            <a:spLocks noGrp="1"/>
          </p:cNvSpPr>
          <p:nvPr>
            <p:ph type="ftr" sz="quarter" idx="11"/>
            <p:custDataLst>
              <p:tags r:id="rId5"/>
            </p:custDataLst>
          </p:nvPr>
        </p:nvSpPr>
        <p:spPr/>
        <p:txBody>
          <a:bodyPr/>
          <a:lstStyle/>
          <a:p>
            <a:endParaRPr lang="es-ES"/>
          </a:p>
        </p:txBody>
      </p:sp>
      <p:sp>
        <p:nvSpPr>
          <p:cNvPr id="7" name="6 Marcador de número de diapositiva"/>
          <p:cNvSpPr>
            <a:spLocks noGrp="1"/>
          </p:cNvSpPr>
          <p:nvPr>
            <p:ph type="sldNum" sz="quarter" idx="12"/>
            <p:custDataLst>
              <p:tags r:id="rId6"/>
            </p:custDataLst>
          </p:nvPr>
        </p:nvSpPr>
        <p:spPr/>
        <p:txBody>
          <a:bodyPr/>
          <a:lstStyle/>
          <a:p>
            <a:fld id="{B66C1AAE-3AC2-4380-9960-8354055D943E}" type="slidenum">
              <a:rPr lang="es-ES" smtClean="0"/>
              <a:pPr/>
              <a:t>‹Nº›</a:t>
            </a:fld>
            <a:endParaRPr lang="es-ES"/>
          </a:p>
        </p:txBody>
      </p:sp>
    </p:spTree>
    <p:extLst>
      <p:ext uri="{BB962C8B-B14F-4D97-AF65-F5344CB8AC3E}">
        <p14:creationId xmlns:p14="http://schemas.microsoft.com/office/powerpoint/2010/main" val="119178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custDataLst>
              <p:tags r:id="rId1"/>
            </p:custDataLst>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custDataLst>
              <p:tags r:id="rId2"/>
            </p:custDataLst>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custDataLst>
              <p:tags r:id="rId3"/>
            </p:custDataLst>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custDataLst>
              <p:tags r:id="rId4"/>
            </p:custDataLst>
          </p:nvPr>
        </p:nvSpPr>
        <p:spPr/>
        <p:txBody>
          <a:bodyPr/>
          <a:lstStyle/>
          <a:p>
            <a:fld id="{0E6E6EAA-C034-44A0-8A75-A4B833FAC668}" type="datetime1">
              <a:rPr lang="es-CO" smtClean="0"/>
              <a:t>01/11/2021</a:t>
            </a:fld>
            <a:endParaRPr lang="es-ES"/>
          </a:p>
        </p:txBody>
      </p:sp>
      <p:sp>
        <p:nvSpPr>
          <p:cNvPr id="6" name="5 Marcador de pie de página"/>
          <p:cNvSpPr>
            <a:spLocks noGrp="1"/>
          </p:cNvSpPr>
          <p:nvPr>
            <p:ph type="ftr" sz="quarter" idx="11"/>
            <p:custDataLst>
              <p:tags r:id="rId5"/>
            </p:custDataLst>
          </p:nvPr>
        </p:nvSpPr>
        <p:spPr/>
        <p:txBody>
          <a:bodyPr/>
          <a:lstStyle/>
          <a:p>
            <a:endParaRPr lang="es-ES"/>
          </a:p>
        </p:txBody>
      </p:sp>
      <p:sp>
        <p:nvSpPr>
          <p:cNvPr id="7" name="6 Marcador de número de diapositiva"/>
          <p:cNvSpPr>
            <a:spLocks noGrp="1"/>
          </p:cNvSpPr>
          <p:nvPr>
            <p:ph type="sldNum" sz="quarter" idx="12"/>
            <p:custDataLst>
              <p:tags r:id="rId6"/>
            </p:custDataLst>
          </p:nvPr>
        </p:nvSpPr>
        <p:spPr/>
        <p:txBody>
          <a:bodyPr/>
          <a:lstStyle/>
          <a:p>
            <a:fld id="{B66C1AAE-3AC2-4380-9960-8354055D943E}" type="slidenum">
              <a:rPr lang="es-ES" smtClean="0"/>
              <a:pPr/>
              <a:t>‹Nº›</a:t>
            </a:fld>
            <a:endParaRPr lang="es-ES"/>
          </a:p>
        </p:txBody>
      </p:sp>
    </p:spTree>
    <p:extLst>
      <p:ext uri="{BB962C8B-B14F-4D97-AF65-F5344CB8AC3E}">
        <p14:creationId xmlns:p14="http://schemas.microsoft.com/office/powerpoint/2010/main" val="69781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custDataLst>
              <p:tags r:id="rId1"/>
            </p:custDataLst>
          </p:nvPr>
        </p:nvSpPr>
        <p:spPr/>
        <p:txBody>
          <a:bodyPr/>
          <a:lstStyle/>
          <a:p>
            <a:r>
              <a:rPr lang="es-ES"/>
              <a:t>Haga clic para modificar el estilo de título del patrón</a:t>
            </a:r>
          </a:p>
        </p:txBody>
      </p:sp>
      <p:sp>
        <p:nvSpPr>
          <p:cNvPr id="3" name="2 Marcador de texto vertical"/>
          <p:cNvSpPr>
            <a:spLocks noGrp="1"/>
          </p:cNvSpPr>
          <p:nvPr>
            <p:ph type="body" orient="vert" idx="1"/>
            <p:custDataLst>
              <p:tags r:id="rId2"/>
            </p:custDataLst>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custDataLst>
              <p:tags r:id="rId3"/>
            </p:custDataLst>
          </p:nvPr>
        </p:nvSpPr>
        <p:spPr/>
        <p:txBody>
          <a:bodyPr/>
          <a:lstStyle/>
          <a:p>
            <a:fld id="{8A9AE8FC-8265-4D33-9A0B-AA15624861B3}" type="datetime1">
              <a:rPr lang="es-CO" smtClean="0"/>
              <a:t>01/11/2021</a:t>
            </a:fld>
            <a:endParaRPr lang="es-ES"/>
          </a:p>
        </p:txBody>
      </p:sp>
      <p:sp>
        <p:nvSpPr>
          <p:cNvPr id="5" name="4 Marcador de pie de página"/>
          <p:cNvSpPr>
            <a:spLocks noGrp="1"/>
          </p:cNvSpPr>
          <p:nvPr>
            <p:ph type="ftr" sz="quarter" idx="11"/>
            <p:custDataLst>
              <p:tags r:id="rId4"/>
            </p:custDataLst>
          </p:nvPr>
        </p:nvSpPr>
        <p:spPr/>
        <p:txBody>
          <a:bodyPr/>
          <a:lstStyle/>
          <a:p>
            <a:endParaRPr lang="es-ES"/>
          </a:p>
        </p:txBody>
      </p:sp>
      <p:sp>
        <p:nvSpPr>
          <p:cNvPr id="6" name="5 Marcador de número de diapositiva"/>
          <p:cNvSpPr>
            <a:spLocks noGrp="1"/>
          </p:cNvSpPr>
          <p:nvPr>
            <p:ph type="sldNum" sz="quarter" idx="12"/>
            <p:custDataLst>
              <p:tags r:id="rId5"/>
            </p:custDataLst>
          </p:nvPr>
        </p:nvSpPr>
        <p:spPr/>
        <p:txBody>
          <a:bodyPr/>
          <a:lstStyle/>
          <a:p>
            <a:fld id="{B66C1AAE-3AC2-4380-9960-8354055D943E}" type="slidenum">
              <a:rPr lang="es-ES" smtClean="0"/>
              <a:pPr/>
              <a:t>‹Nº›</a:t>
            </a:fld>
            <a:endParaRPr lang="es-ES"/>
          </a:p>
        </p:txBody>
      </p:sp>
    </p:spTree>
    <p:extLst>
      <p:ext uri="{BB962C8B-B14F-4D97-AF65-F5344CB8AC3E}">
        <p14:creationId xmlns:p14="http://schemas.microsoft.com/office/powerpoint/2010/main" val="3761476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custDataLst>
              <p:tags r:id="rId1"/>
            </p:custDataLs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custDataLst>
              <p:tags r:id="rId2"/>
            </p:custDataLst>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custDataLst>
              <p:tags r:id="rId3"/>
            </p:custDataLst>
          </p:nvPr>
        </p:nvSpPr>
        <p:spPr/>
        <p:txBody>
          <a:bodyPr/>
          <a:lstStyle/>
          <a:p>
            <a:fld id="{D5D8D03B-592E-4823-93D9-CB1709F8F49D}" type="datetime1">
              <a:rPr lang="es-CO" smtClean="0"/>
              <a:t>01/11/2021</a:t>
            </a:fld>
            <a:endParaRPr lang="es-ES"/>
          </a:p>
        </p:txBody>
      </p:sp>
      <p:sp>
        <p:nvSpPr>
          <p:cNvPr id="5" name="4 Marcador de pie de página"/>
          <p:cNvSpPr>
            <a:spLocks noGrp="1"/>
          </p:cNvSpPr>
          <p:nvPr>
            <p:ph type="ftr" sz="quarter" idx="11"/>
            <p:custDataLst>
              <p:tags r:id="rId4"/>
            </p:custDataLst>
          </p:nvPr>
        </p:nvSpPr>
        <p:spPr/>
        <p:txBody>
          <a:bodyPr/>
          <a:lstStyle/>
          <a:p>
            <a:endParaRPr lang="es-ES"/>
          </a:p>
        </p:txBody>
      </p:sp>
      <p:sp>
        <p:nvSpPr>
          <p:cNvPr id="6" name="5 Marcador de número de diapositiva"/>
          <p:cNvSpPr>
            <a:spLocks noGrp="1"/>
          </p:cNvSpPr>
          <p:nvPr>
            <p:ph type="sldNum" sz="quarter" idx="12"/>
            <p:custDataLst>
              <p:tags r:id="rId5"/>
            </p:custDataLst>
          </p:nvPr>
        </p:nvSpPr>
        <p:spPr/>
        <p:txBody>
          <a:bodyPr/>
          <a:lstStyle/>
          <a:p>
            <a:fld id="{B66C1AAE-3AC2-4380-9960-8354055D943E}" type="slidenum">
              <a:rPr lang="es-ES" smtClean="0"/>
              <a:pPr/>
              <a:t>‹Nº›</a:t>
            </a:fld>
            <a:endParaRPr lang="es-ES"/>
          </a:p>
        </p:txBody>
      </p:sp>
    </p:spTree>
    <p:extLst>
      <p:ext uri="{BB962C8B-B14F-4D97-AF65-F5344CB8AC3E}">
        <p14:creationId xmlns:p14="http://schemas.microsoft.com/office/powerpoint/2010/main" val="42304097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custDataLst>
              <p:tags r:id="rId1"/>
            </p:custDataLst>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custDataLst>
              <p:tags r:id="rId2"/>
            </p:custDataLst>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custDataLst>
              <p:tags r:id="rId3"/>
            </p:custDataLst>
          </p:nvPr>
        </p:nvSpPr>
        <p:spPr/>
        <p:txBody>
          <a:bodyPr/>
          <a:lstStyle>
            <a:lvl1pPr>
              <a:defRPr/>
            </a:lvl1pPr>
          </a:lstStyle>
          <a:p>
            <a:pPr>
              <a:defRPr/>
            </a:pPr>
            <a:fld id="{E8604C2F-16F9-46E4-AB7B-76DB3EC6E504}" type="datetime1">
              <a:rPr lang="es-CO" smtClean="0">
                <a:solidFill>
                  <a:prstClr val="black">
                    <a:tint val="75000"/>
                  </a:prstClr>
                </a:solidFill>
              </a:rPr>
              <a:t>01/11/2021</a:t>
            </a:fld>
            <a:endParaRPr lang="es-ES">
              <a:solidFill>
                <a:prstClr val="black">
                  <a:tint val="75000"/>
                </a:prstClr>
              </a:solidFill>
            </a:endParaRPr>
          </a:p>
        </p:txBody>
      </p:sp>
      <p:sp>
        <p:nvSpPr>
          <p:cNvPr id="5" name="4 Marcador de pie de página"/>
          <p:cNvSpPr>
            <a:spLocks noGrp="1"/>
          </p:cNvSpPr>
          <p:nvPr>
            <p:ph type="ftr" sz="quarter" idx="11"/>
            <p:custDataLst>
              <p:tags r:id="rId4"/>
            </p:custDataLst>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custDataLst>
              <p:tags r:id="rId5"/>
            </p:custDataLst>
          </p:nvPr>
        </p:nvSpPr>
        <p:spPr/>
        <p:txBody>
          <a:bodyPr/>
          <a:lstStyle>
            <a:lvl1pPr>
              <a:defRPr/>
            </a:lvl1pPr>
          </a:lstStyle>
          <a:p>
            <a:pPr>
              <a:defRPr/>
            </a:pPr>
            <a:fld id="{FFB52CC4-01C8-4421-9CD1-44C0D4D7C001}"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44212566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custDataLst>
              <p:tags r:id="rId1"/>
            </p:custDataLst>
          </p:nvPr>
        </p:nvSpPr>
        <p:spPr/>
        <p:txBody>
          <a:bodyPr/>
          <a:lstStyle/>
          <a:p>
            <a:r>
              <a:rPr lang="es-ES"/>
              <a:t>Haga clic para modificar el estilo de título del patrón</a:t>
            </a:r>
          </a:p>
        </p:txBody>
      </p:sp>
      <p:sp>
        <p:nvSpPr>
          <p:cNvPr id="3" name="2 Marcador de contenido"/>
          <p:cNvSpPr>
            <a:spLocks noGrp="1"/>
          </p:cNvSpPr>
          <p:nvPr>
            <p:ph idx="1"/>
            <p:custDataLst>
              <p:tags r:id="rId2"/>
            </p:custDataLst>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custDataLst>
              <p:tags r:id="rId3"/>
            </p:custDataLst>
          </p:nvPr>
        </p:nvSpPr>
        <p:spPr/>
        <p:txBody>
          <a:bodyPr/>
          <a:lstStyle>
            <a:lvl1pPr>
              <a:defRPr/>
            </a:lvl1pPr>
          </a:lstStyle>
          <a:p>
            <a:pPr>
              <a:defRPr/>
            </a:pPr>
            <a:fld id="{B083E9C6-229B-4927-93A3-EAD6E123B178}" type="datetime1">
              <a:rPr lang="es-CO" smtClean="0">
                <a:solidFill>
                  <a:prstClr val="black">
                    <a:tint val="75000"/>
                  </a:prstClr>
                </a:solidFill>
              </a:rPr>
              <a:t>01/11/2021</a:t>
            </a:fld>
            <a:endParaRPr lang="es-ES">
              <a:solidFill>
                <a:prstClr val="black">
                  <a:tint val="75000"/>
                </a:prstClr>
              </a:solidFill>
            </a:endParaRPr>
          </a:p>
        </p:txBody>
      </p:sp>
      <p:sp>
        <p:nvSpPr>
          <p:cNvPr id="5" name="4 Marcador de pie de página"/>
          <p:cNvSpPr>
            <a:spLocks noGrp="1"/>
          </p:cNvSpPr>
          <p:nvPr>
            <p:ph type="ftr" sz="quarter" idx="11"/>
            <p:custDataLst>
              <p:tags r:id="rId4"/>
            </p:custDataLst>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custDataLst>
              <p:tags r:id="rId5"/>
            </p:custDataLst>
          </p:nvPr>
        </p:nvSpPr>
        <p:spPr/>
        <p:txBody>
          <a:bodyPr/>
          <a:lstStyle>
            <a:lvl1pPr>
              <a:defRPr/>
            </a:lvl1pPr>
          </a:lstStyle>
          <a:p>
            <a:pPr>
              <a:defRPr/>
            </a:pPr>
            <a:fld id="{FE6DDACC-2CD2-4171-A7D3-61B29D61B237}"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840584497"/>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custDataLst>
              <p:tags r:id="rId1"/>
            </p:custDataLst>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custDataLst>
              <p:tags r:id="rId2"/>
            </p:custDataLst>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custDataLst>
              <p:tags r:id="rId3"/>
            </p:custDataLst>
          </p:nvPr>
        </p:nvSpPr>
        <p:spPr/>
        <p:txBody>
          <a:bodyPr/>
          <a:lstStyle>
            <a:lvl1pPr>
              <a:defRPr/>
            </a:lvl1pPr>
          </a:lstStyle>
          <a:p>
            <a:pPr>
              <a:defRPr/>
            </a:pPr>
            <a:fld id="{90B74BF8-D8F6-4C01-ABF8-88813EADEE63}" type="datetime1">
              <a:rPr lang="es-CO" smtClean="0">
                <a:solidFill>
                  <a:prstClr val="black">
                    <a:tint val="75000"/>
                  </a:prstClr>
                </a:solidFill>
              </a:rPr>
              <a:t>01/11/2021</a:t>
            </a:fld>
            <a:endParaRPr lang="es-ES">
              <a:solidFill>
                <a:prstClr val="black">
                  <a:tint val="75000"/>
                </a:prstClr>
              </a:solidFill>
            </a:endParaRPr>
          </a:p>
        </p:txBody>
      </p:sp>
      <p:sp>
        <p:nvSpPr>
          <p:cNvPr id="5" name="4 Marcador de pie de página"/>
          <p:cNvSpPr>
            <a:spLocks noGrp="1"/>
          </p:cNvSpPr>
          <p:nvPr>
            <p:ph type="ftr" sz="quarter" idx="11"/>
            <p:custDataLst>
              <p:tags r:id="rId4"/>
            </p:custDataLst>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custDataLst>
              <p:tags r:id="rId5"/>
            </p:custDataLst>
          </p:nvPr>
        </p:nvSpPr>
        <p:spPr/>
        <p:txBody>
          <a:bodyPr/>
          <a:lstStyle>
            <a:lvl1pPr>
              <a:defRPr/>
            </a:lvl1pPr>
          </a:lstStyle>
          <a:p>
            <a:pPr>
              <a:defRPr/>
            </a:pPr>
            <a:fld id="{3EC9670B-3D69-49FD-8621-3868976657F4}"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95600715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custDataLst>
              <p:tags r:id="rId1"/>
            </p:custDataLst>
          </p:nvPr>
        </p:nvSpPr>
        <p:spPr/>
        <p:txBody>
          <a:bodyPr/>
          <a:lstStyle/>
          <a:p>
            <a:r>
              <a:rPr lang="es-ES"/>
              <a:t>Haga clic para modificar el estilo de título del patrón</a:t>
            </a:r>
          </a:p>
        </p:txBody>
      </p:sp>
      <p:sp>
        <p:nvSpPr>
          <p:cNvPr id="3" name="2 Marcador de contenido"/>
          <p:cNvSpPr>
            <a:spLocks noGrp="1"/>
          </p:cNvSpPr>
          <p:nvPr>
            <p:ph sz="half" idx="1"/>
            <p:custDataLst>
              <p:tags r:id="rId2"/>
            </p:custDataLst>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custDataLst>
              <p:tags r:id="rId3"/>
            </p:custDataLst>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3 Marcador de fecha"/>
          <p:cNvSpPr>
            <a:spLocks noGrp="1"/>
          </p:cNvSpPr>
          <p:nvPr>
            <p:ph type="dt" sz="half" idx="10"/>
            <p:custDataLst>
              <p:tags r:id="rId4"/>
            </p:custDataLst>
          </p:nvPr>
        </p:nvSpPr>
        <p:spPr/>
        <p:txBody>
          <a:bodyPr/>
          <a:lstStyle>
            <a:lvl1pPr>
              <a:defRPr/>
            </a:lvl1pPr>
          </a:lstStyle>
          <a:p>
            <a:pPr>
              <a:defRPr/>
            </a:pPr>
            <a:fld id="{B831223D-636C-493E-88B5-C3A8083E533E}" type="datetime1">
              <a:rPr lang="es-CO" smtClean="0">
                <a:solidFill>
                  <a:prstClr val="black">
                    <a:tint val="75000"/>
                  </a:prstClr>
                </a:solidFill>
              </a:rPr>
              <a:t>01/11/2021</a:t>
            </a:fld>
            <a:endParaRPr lang="es-ES">
              <a:solidFill>
                <a:prstClr val="black">
                  <a:tint val="75000"/>
                </a:prstClr>
              </a:solidFill>
            </a:endParaRPr>
          </a:p>
        </p:txBody>
      </p:sp>
      <p:sp>
        <p:nvSpPr>
          <p:cNvPr id="6" name="4 Marcador de pie de página"/>
          <p:cNvSpPr>
            <a:spLocks noGrp="1"/>
          </p:cNvSpPr>
          <p:nvPr>
            <p:ph type="ftr" sz="quarter" idx="11"/>
            <p:custDataLst>
              <p:tags r:id="rId5"/>
            </p:custDataLst>
          </p:nvPr>
        </p:nvSpPr>
        <p:spPr/>
        <p:txBody>
          <a:bodyPr/>
          <a:lstStyle>
            <a:lvl1pPr>
              <a:defRPr/>
            </a:lvl1pPr>
          </a:lstStyle>
          <a:p>
            <a:pPr>
              <a:defRPr/>
            </a:pPr>
            <a:endParaRPr lang="es-ES">
              <a:solidFill>
                <a:prstClr val="black">
                  <a:tint val="75000"/>
                </a:prstClr>
              </a:solidFill>
            </a:endParaRPr>
          </a:p>
        </p:txBody>
      </p:sp>
      <p:sp>
        <p:nvSpPr>
          <p:cNvPr id="7" name="5 Marcador de número de diapositiva"/>
          <p:cNvSpPr>
            <a:spLocks noGrp="1"/>
          </p:cNvSpPr>
          <p:nvPr>
            <p:ph type="sldNum" sz="quarter" idx="12"/>
            <p:custDataLst>
              <p:tags r:id="rId6"/>
            </p:custDataLst>
          </p:nvPr>
        </p:nvSpPr>
        <p:spPr/>
        <p:txBody>
          <a:bodyPr/>
          <a:lstStyle>
            <a:lvl1pPr>
              <a:defRPr/>
            </a:lvl1pPr>
          </a:lstStyle>
          <a:p>
            <a:pPr>
              <a:defRPr/>
            </a:pPr>
            <a:fld id="{AB64F53E-ED40-48F7-B489-621A5397B7B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45659360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custDataLst>
              <p:tags r:id="rId1"/>
            </p:custDataLst>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custDataLst>
              <p:tags r:id="rId2"/>
            </p:custDataLst>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custDataLst>
              <p:tags r:id="rId3"/>
            </p:custDataLst>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custDataLst>
              <p:tags r:id="rId4"/>
            </p:custDataLst>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custDataLst>
              <p:tags r:id="rId5"/>
            </p:custDataLst>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3 Marcador de fecha"/>
          <p:cNvSpPr>
            <a:spLocks noGrp="1"/>
          </p:cNvSpPr>
          <p:nvPr>
            <p:ph type="dt" sz="half" idx="10"/>
            <p:custDataLst>
              <p:tags r:id="rId6"/>
            </p:custDataLst>
          </p:nvPr>
        </p:nvSpPr>
        <p:spPr/>
        <p:txBody>
          <a:bodyPr/>
          <a:lstStyle>
            <a:lvl1pPr>
              <a:defRPr/>
            </a:lvl1pPr>
          </a:lstStyle>
          <a:p>
            <a:pPr>
              <a:defRPr/>
            </a:pPr>
            <a:fld id="{F30B6F14-0FFD-4CAD-BFE0-234C10277AD7}" type="datetime1">
              <a:rPr lang="es-CO" smtClean="0">
                <a:solidFill>
                  <a:prstClr val="black">
                    <a:tint val="75000"/>
                  </a:prstClr>
                </a:solidFill>
              </a:rPr>
              <a:t>01/11/2021</a:t>
            </a:fld>
            <a:endParaRPr lang="es-ES">
              <a:solidFill>
                <a:prstClr val="black">
                  <a:tint val="75000"/>
                </a:prstClr>
              </a:solidFill>
            </a:endParaRPr>
          </a:p>
        </p:txBody>
      </p:sp>
      <p:sp>
        <p:nvSpPr>
          <p:cNvPr id="8" name="4 Marcador de pie de página"/>
          <p:cNvSpPr>
            <a:spLocks noGrp="1"/>
          </p:cNvSpPr>
          <p:nvPr>
            <p:ph type="ftr" sz="quarter" idx="11"/>
            <p:custDataLst>
              <p:tags r:id="rId7"/>
            </p:custDataLst>
          </p:nvPr>
        </p:nvSpPr>
        <p:spPr/>
        <p:txBody>
          <a:bodyPr/>
          <a:lstStyle>
            <a:lvl1pPr>
              <a:defRPr/>
            </a:lvl1pPr>
          </a:lstStyle>
          <a:p>
            <a:pPr>
              <a:defRPr/>
            </a:pPr>
            <a:endParaRPr lang="es-ES">
              <a:solidFill>
                <a:prstClr val="black">
                  <a:tint val="75000"/>
                </a:prstClr>
              </a:solidFill>
            </a:endParaRPr>
          </a:p>
        </p:txBody>
      </p:sp>
      <p:sp>
        <p:nvSpPr>
          <p:cNvPr id="9" name="5 Marcador de número de diapositiva"/>
          <p:cNvSpPr>
            <a:spLocks noGrp="1"/>
          </p:cNvSpPr>
          <p:nvPr>
            <p:ph type="sldNum" sz="quarter" idx="12"/>
            <p:custDataLst>
              <p:tags r:id="rId8"/>
            </p:custDataLst>
          </p:nvPr>
        </p:nvSpPr>
        <p:spPr/>
        <p:txBody>
          <a:bodyPr/>
          <a:lstStyle>
            <a:lvl1pPr>
              <a:defRPr/>
            </a:lvl1pPr>
          </a:lstStyle>
          <a:p>
            <a:pPr>
              <a:defRPr/>
            </a:pPr>
            <a:fld id="{BFB5C69E-71C7-42E7-ABF3-7E449A5EBFC9}"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088431951"/>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custDataLst>
              <p:tags r:id="rId1"/>
            </p:custDataLst>
          </p:nvPr>
        </p:nvSpPr>
        <p:spPr/>
        <p:txBody>
          <a:bodyPr/>
          <a:lstStyle/>
          <a:p>
            <a:r>
              <a:rPr lang="es-ES"/>
              <a:t>Haga clic para modificar el estilo de título del patrón</a:t>
            </a:r>
          </a:p>
        </p:txBody>
      </p:sp>
      <p:sp>
        <p:nvSpPr>
          <p:cNvPr id="3" name="3 Marcador de fecha"/>
          <p:cNvSpPr>
            <a:spLocks noGrp="1"/>
          </p:cNvSpPr>
          <p:nvPr>
            <p:ph type="dt" sz="half" idx="10"/>
            <p:custDataLst>
              <p:tags r:id="rId2"/>
            </p:custDataLst>
          </p:nvPr>
        </p:nvSpPr>
        <p:spPr/>
        <p:txBody>
          <a:bodyPr/>
          <a:lstStyle>
            <a:lvl1pPr>
              <a:defRPr/>
            </a:lvl1pPr>
          </a:lstStyle>
          <a:p>
            <a:pPr>
              <a:defRPr/>
            </a:pPr>
            <a:fld id="{55F0766F-8269-4636-8D6B-BDE77CECF5F7}" type="datetime1">
              <a:rPr lang="es-CO" smtClean="0">
                <a:solidFill>
                  <a:prstClr val="black">
                    <a:tint val="75000"/>
                  </a:prstClr>
                </a:solidFill>
              </a:rPr>
              <a:t>01/11/2021</a:t>
            </a:fld>
            <a:endParaRPr lang="es-ES">
              <a:solidFill>
                <a:prstClr val="black">
                  <a:tint val="75000"/>
                </a:prstClr>
              </a:solidFill>
            </a:endParaRPr>
          </a:p>
        </p:txBody>
      </p:sp>
      <p:sp>
        <p:nvSpPr>
          <p:cNvPr id="4" name="4 Marcador de pie de página"/>
          <p:cNvSpPr>
            <a:spLocks noGrp="1"/>
          </p:cNvSpPr>
          <p:nvPr>
            <p:ph type="ftr" sz="quarter" idx="11"/>
            <p:custDataLst>
              <p:tags r:id="rId3"/>
            </p:custDataLst>
          </p:nvPr>
        </p:nvSpPr>
        <p:spPr/>
        <p:txBody>
          <a:bodyPr/>
          <a:lstStyle>
            <a:lvl1pPr>
              <a:defRPr/>
            </a:lvl1pPr>
          </a:lstStyle>
          <a:p>
            <a:pPr>
              <a:defRPr/>
            </a:pPr>
            <a:endParaRPr lang="es-ES">
              <a:solidFill>
                <a:prstClr val="black">
                  <a:tint val="75000"/>
                </a:prstClr>
              </a:solidFill>
            </a:endParaRPr>
          </a:p>
        </p:txBody>
      </p:sp>
      <p:sp>
        <p:nvSpPr>
          <p:cNvPr id="5" name="5 Marcador de número de diapositiva"/>
          <p:cNvSpPr>
            <a:spLocks noGrp="1"/>
          </p:cNvSpPr>
          <p:nvPr>
            <p:ph type="sldNum" sz="quarter" idx="12"/>
            <p:custDataLst>
              <p:tags r:id="rId4"/>
            </p:custDataLst>
          </p:nvPr>
        </p:nvSpPr>
        <p:spPr/>
        <p:txBody>
          <a:bodyPr/>
          <a:lstStyle>
            <a:lvl1pPr>
              <a:defRPr/>
            </a:lvl1pPr>
          </a:lstStyle>
          <a:p>
            <a:pPr>
              <a:defRPr/>
            </a:pPr>
            <a:fld id="{0EC6B1CD-73F0-4CC5-9865-2E2102EA171B}"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51737901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custDataLst>
              <p:tags r:id="rId1"/>
            </p:custDataLst>
          </p:nvPr>
        </p:nvSpPr>
        <p:spPr/>
        <p:txBody>
          <a:bodyPr/>
          <a:lstStyle>
            <a:lvl1pPr>
              <a:defRPr/>
            </a:lvl1pPr>
          </a:lstStyle>
          <a:p>
            <a:pPr>
              <a:defRPr/>
            </a:pPr>
            <a:fld id="{E8595C5E-10E7-4E60-8CF6-7E44C8C0ECA3}" type="datetime1">
              <a:rPr lang="es-CO" smtClean="0">
                <a:solidFill>
                  <a:prstClr val="black">
                    <a:tint val="75000"/>
                  </a:prstClr>
                </a:solidFill>
              </a:rPr>
              <a:t>01/11/2021</a:t>
            </a:fld>
            <a:endParaRPr lang="es-ES">
              <a:solidFill>
                <a:prstClr val="black">
                  <a:tint val="75000"/>
                </a:prstClr>
              </a:solidFill>
            </a:endParaRPr>
          </a:p>
        </p:txBody>
      </p:sp>
      <p:sp>
        <p:nvSpPr>
          <p:cNvPr id="3" name="4 Marcador de pie de página"/>
          <p:cNvSpPr>
            <a:spLocks noGrp="1"/>
          </p:cNvSpPr>
          <p:nvPr>
            <p:ph type="ftr" sz="quarter" idx="11"/>
            <p:custDataLst>
              <p:tags r:id="rId2"/>
            </p:custDataLst>
          </p:nvPr>
        </p:nvSpPr>
        <p:spPr/>
        <p:txBody>
          <a:bodyPr/>
          <a:lstStyle>
            <a:lvl1pPr>
              <a:defRPr/>
            </a:lvl1pPr>
          </a:lstStyle>
          <a:p>
            <a:pPr>
              <a:defRPr/>
            </a:pPr>
            <a:endParaRPr lang="es-ES">
              <a:solidFill>
                <a:prstClr val="black">
                  <a:tint val="75000"/>
                </a:prstClr>
              </a:solidFill>
            </a:endParaRPr>
          </a:p>
        </p:txBody>
      </p:sp>
      <p:sp>
        <p:nvSpPr>
          <p:cNvPr id="4" name="5 Marcador de número de diapositiva"/>
          <p:cNvSpPr>
            <a:spLocks noGrp="1"/>
          </p:cNvSpPr>
          <p:nvPr>
            <p:ph type="sldNum" sz="quarter" idx="12"/>
            <p:custDataLst>
              <p:tags r:id="rId3"/>
            </p:custDataLst>
          </p:nvPr>
        </p:nvSpPr>
        <p:spPr/>
        <p:txBody>
          <a:bodyPr/>
          <a:lstStyle>
            <a:lvl1pPr>
              <a:defRPr/>
            </a:lvl1pPr>
          </a:lstStyle>
          <a:p>
            <a:pPr>
              <a:defRPr/>
            </a:pPr>
            <a:fld id="{ECDA9A44-2C71-4FEF-89D5-60FA4E12EE6F}"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95394962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custDataLst>
              <p:tags r:id="rId1"/>
            </p:custDataLst>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custDataLst>
              <p:tags r:id="rId2"/>
            </p:custDataLst>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custDataLst>
              <p:tags r:id="rId3"/>
            </p:custDataLst>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3 Marcador de fecha"/>
          <p:cNvSpPr>
            <a:spLocks noGrp="1"/>
          </p:cNvSpPr>
          <p:nvPr>
            <p:ph type="dt" sz="half" idx="10"/>
            <p:custDataLst>
              <p:tags r:id="rId4"/>
            </p:custDataLst>
          </p:nvPr>
        </p:nvSpPr>
        <p:spPr/>
        <p:txBody>
          <a:bodyPr/>
          <a:lstStyle>
            <a:lvl1pPr>
              <a:defRPr/>
            </a:lvl1pPr>
          </a:lstStyle>
          <a:p>
            <a:pPr>
              <a:defRPr/>
            </a:pPr>
            <a:fld id="{331B5128-2A2A-459C-9937-DE6BEAD9CD21}" type="datetime1">
              <a:rPr lang="es-CO" smtClean="0">
                <a:solidFill>
                  <a:prstClr val="black">
                    <a:tint val="75000"/>
                  </a:prstClr>
                </a:solidFill>
              </a:rPr>
              <a:t>01/11/2021</a:t>
            </a:fld>
            <a:endParaRPr lang="es-ES">
              <a:solidFill>
                <a:prstClr val="black">
                  <a:tint val="75000"/>
                </a:prstClr>
              </a:solidFill>
            </a:endParaRPr>
          </a:p>
        </p:txBody>
      </p:sp>
      <p:sp>
        <p:nvSpPr>
          <p:cNvPr id="6" name="4 Marcador de pie de página"/>
          <p:cNvSpPr>
            <a:spLocks noGrp="1"/>
          </p:cNvSpPr>
          <p:nvPr>
            <p:ph type="ftr" sz="quarter" idx="11"/>
            <p:custDataLst>
              <p:tags r:id="rId5"/>
            </p:custDataLst>
          </p:nvPr>
        </p:nvSpPr>
        <p:spPr/>
        <p:txBody>
          <a:bodyPr/>
          <a:lstStyle>
            <a:lvl1pPr>
              <a:defRPr/>
            </a:lvl1pPr>
          </a:lstStyle>
          <a:p>
            <a:pPr>
              <a:defRPr/>
            </a:pPr>
            <a:endParaRPr lang="es-ES">
              <a:solidFill>
                <a:prstClr val="black">
                  <a:tint val="75000"/>
                </a:prstClr>
              </a:solidFill>
            </a:endParaRPr>
          </a:p>
        </p:txBody>
      </p:sp>
      <p:sp>
        <p:nvSpPr>
          <p:cNvPr id="7" name="5 Marcador de número de diapositiva"/>
          <p:cNvSpPr>
            <a:spLocks noGrp="1"/>
          </p:cNvSpPr>
          <p:nvPr>
            <p:ph type="sldNum" sz="quarter" idx="12"/>
            <p:custDataLst>
              <p:tags r:id="rId6"/>
            </p:custDataLst>
          </p:nvPr>
        </p:nvSpPr>
        <p:spPr/>
        <p:txBody>
          <a:bodyPr/>
          <a:lstStyle>
            <a:lvl1pPr>
              <a:defRPr/>
            </a:lvl1pPr>
          </a:lstStyle>
          <a:p>
            <a:pPr>
              <a:defRPr/>
            </a:pPr>
            <a:fld id="{97AF80E2-938B-4E33-BCD4-0276FE8FD234}"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36516719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custDataLst>
              <p:tags r:id="rId1"/>
            </p:custDataLst>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custDataLst>
              <p:tags r:id="rId2"/>
            </p:custDataLst>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custDataLst>
              <p:tags r:id="rId3"/>
            </p:custDataLst>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3 Marcador de fecha"/>
          <p:cNvSpPr>
            <a:spLocks noGrp="1"/>
          </p:cNvSpPr>
          <p:nvPr>
            <p:ph type="dt" sz="half" idx="10"/>
            <p:custDataLst>
              <p:tags r:id="rId4"/>
            </p:custDataLst>
          </p:nvPr>
        </p:nvSpPr>
        <p:spPr/>
        <p:txBody>
          <a:bodyPr/>
          <a:lstStyle>
            <a:lvl1pPr>
              <a:defRPr/>
            </a:lvl1pPr>
          </a:lstStyle>
          <a:p>
            <a:pPr>
              <a:defRPr/>
            </a:pPr>
            <a:fld id="{304A4F72-406F-428D-8D4B-9CE5CF6FAC89}" type="datetime1">
              <a:rPr lang="es-CO" smtClean="0">
                <a:solidFill>
                  <a:prstClr val="black">
                    <a:tint val="75000"/>
                  </a:prstClr>
                </a:solidFill>
              </a:rPr>
              <a:t>01/11/2021</a:t>
            </a:fld>
            <a:endParaRPr lang="es-ES">
              <a:solidFill>
                <a:prstClr val="black">
                  <a:tint val="75000"/>
                </a:prstClr>
              </a:solidFill>
            </a:endParaRPr>
          </a:p>
        </p:txBody>
      </p:sp>
      <p:sp>
        <p:nvSpPr>
          <p:cNvPr id="6" name="4 Marcador de pie de página"/>
          <p:cNvSpPr>
            <a:spLocks noGrp="1"/>
          </p:cNvSpPr>
          <p:nvPr>
            <p:ph type="ftr" sz="quarter" idx="11"/>
            <p:custDataLst>
              <p:tags r:id="rId5"/>
            </p:custDataLst>
          </p:nvPr>
        </p:nvSpPr>
        <p:spPr/>
        <p:txBody>
          <a:bodyPr/>
          <a:lstStyle>
            <a:lvl1pPr>
              <a:defRPr/>
            </a:lvl1pPr>
          </a:lstStyle>
          <a:p>
            <a:pPr>
              <a:defRPr/>
            </a:pPr>
            <a:endParaRPr lang="es-ES">
              <a:solidFill>
                <a:prstClr val="black">
                  <a:tint val="75000"/>
                </a:prstClr>
              </a:solidFill>
            </a:endParaRPr>
          </a:p>
        </p:txBody>
      </p:sp>
      <p:sp>
        <p:nvSpPr>
          <p:cNvPr id="7" name="5 Marcador de número de diapositiva"/>
          <p:cNvSpPr>
            <a:spLocks noGrp="1"/>
          </p:cNvSpPr>
          <p:nvPr>
            <p:ph type="sldNum" sz="quarter" idx="12"/>
            <p:custDataLst>
              <p:tags r:id="rId6"/>
            </p:custDataLst>
          </p:nvPr>
        </p:nvSpPr>
        <p:spPr/>
        <p:txBody>
          <a:bodyPr/>
          <a:lstStyle>
            <a:lvl1pPr>
              <a:defRPr/>
            </a:lvl1pPr>
          </a:lstStyle>
          <a:p>
            <a:pPr>
              <a:defRPr/>
            </a:pPr>
            <a:fld id="{6EA3F084-0744-46F5-86D7-0F57A4F5267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438367168"/>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custDataLst>
              <p:tags r:id="rId1"/>
            </p:custDataLst>
          </p:nvPr>
        </p:nvSpPr>
        <p:spPr/>
        <p:txBody>
          <a:bodyPr/>
          <a:lstStyle/>
          <a:p>
            <a:r>
              <a:rPr lang="es-ES"/>
              <a:t>Haga clic para modificar el estilo de título del patrón</a:t>
            </a:r>
          </a:p>
        </p:txBody>
      </p:sp>
      <p:sp>
        <p:nvSpPr>
          <p:cNvPr id="3" name="2 Marcador de texto vertical"/>
          <p:cNvSpPr>
            <a:spLocks noGrp="1"/>
          </p:cNvSpPr>
          <p:nvPr>
            <p:ph type="body" orient="vert" idx="1"/>
            <p:custDataLst>
              <p:tags r:id="rId2"/>
            </p:custDataLst>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custDataLst>
              <p:tags r:id="rId3"/>
            </p:custDataLst>
          </p:nvPr>
        </p:nvSpPr>
        <p:spPr/>
        <p:txBody>
          <a:bodyPr/>
          <a:lstStyle>
            <a:lvl1pPr>
              <a:defRPr/>
            </a:lvl1pPr>
          </a:lstStyle>
          <a:p>
            <a:pPr>
              <a:defRPr/>
            </a:pPr>
            <a:fld id="{D2B3B98E-555F-4A7D-AE21-387B83F7B908}" type="datetime1">
              <a:rPr lang="es-CO" smtClean="0">
                <a:solidFill>
                  <a:prstClr val="black">
                    <a:tint val="75000"/>
                  </a:prstClr>
                </a:solidFill>
              </a:rPr>
              <a:t>01/11/2021</a:t>
            </a:fld>
            <a:endParaRPr lang="es-ES">
              <a:solidFill>
                <a:prstClr val="black">
                  <a:tint val="75000"/>
                </a:prstClr>
              </a:solidFill>
            </a:endParaRPr>
          </a:p>
        </p:txBody>
      </p:sp>
      <p:sp>
        <p:nvSpPr>
          <p:cNvPr id="5" name="4 Marcador de pie de página"/>
          <p:cNvSpPr>
            <a:spLocks noGrp="1"/>
          </p:cNvSpPr>
          <p:nvPr>
            <p:ph type="ftr" sz="quarter" idx="11"/>
            <p:custDataLst>
              <p:tags r:id="rId4"/>
            </p:custDataLst>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custDataLst>
              <p:tags r:id="rId5"/>
            </p:custDataLst>
          </p:nvPr>
        </p:nvSpPr>
        <p:spPr/>
        <p:txBody>
          <a:bodyPr/>
          <a:lstStyle>
            <a:lvl1pPr>
              <a:defRPr/>
            </a:lvl1pPr>
          </a:lstStyle>
          <a:p>
            <a:pPr>
              <a:defRPr/>
            </a:pPr>
            <a:fld id="{57C3D820-90C0-426C-9724-0BBDC404A4BE}"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12860030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custDataLst>
              <p:tags r:id="rId1"/>
            </p:custDataLs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custDataLst>
              <p:tags r:id="rId2"/>
            </p:custDataLst>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custDataLst>
              <p:tags r:id="rId3"/>
            </p:custDataLst>
          </p:nvPr>
        </p:nvSpPr>
        <p:spPr/>
        <p:txBody>
          <a:bodyPr/>
          <a:lstStyle>
            <a:lvl1pPr>
              <a:defRPr/>
            </a:lvl1pPr>
          </a:lstStyle>
          <a:p>
            <a:pPr>
              <a:defRPr/>
            </a:pPr>
            <a:fld id="{899EF57F-4BAC-4491-A9C2-1296B544FCB4}" type="datetime1">
              <a:rPr lang="es-CO" smtClean="0">
                <a:solidFill>
                  <a:prstClr val="black">
                    <a:tint val="75000"/>
                  </a:prstClr>
                </a:solidFill>
              </a:rPr>
              <a:t>01/11/2021</a:t>
            </a:fld>
            <a:endParaRPr lang="es-ES">
              <a:solidFill>
                <a:prstClr val="black">
                  <a:tint val="75000"/>
                </a:prstClr>
              </a:solidFill>
            </a:endParaRPr>
          </a:p>
        </p:txBody>
      </p:sp>
      <p:sp>
        <p:nvSpPr>
          <p:cNvPr id="5" name="4 Marcador de pie de página"/>
          <p:cNvSpPr>
            <a:spLocks noGrp="1"/>
          </p:cNvSpPr>
          <p:nvPr>
            <p:ph type="ftr" sz="quarter" idx="11"/>
            <p:custDataLst>
              <p:tags r:id="rId4"/>
            </p:custDataLst>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custDataLst>
              <p:tags r:id="rId5"/>
            </p:custDataLst>
          </p:nvPr>
        </p:nvSpPr>
        <p:spPr/>
        <p:txBody>
          <a:bodyPr/>
          <a:lstStyle>
            <a:lvl1pPr>
              <a:defRPr/>
            </a:lvl1pPr>
          </a:lstStyle>
          <a:p>
            <a:pPr>
              <a:defRPr/>
            </a:pPr>
            <a:fld id="{F17347BC-9383-42D4-85AA-76FAC610B560}"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62991889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6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tags" Target="../tags/tag68.xml"/><Relationship Id="rId2" Type="http://schemas.openxmlformats.org/officeDocument/2006/relationships/slideLayout" Target="../slideLayouts/slideLayout13.xml"/><Relationship Id="rId16" Type="http://schemas.openxmlformats.org/officeDocument/2006/relationships/tags" Target="../tags/tag6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ags" Target="../tags/tag6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custDataLst>
              <p:tags r:id="rId13"/>
            </p:custDataLst>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custDataLst>
              <p:tags r:id="rId14"/>
            </p:custDataLst>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custDataLst>
              <p:tags r:id="rId15"/>
            </p:custDataLst>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2F08E6-E46F-4412-9E4E-4C847C985448}" type="datetime1">
              <a:rPr lang="es-CO" smtClean="0"/>
              <a:t>01/11/2021</a:t>
            </a:fld>
            <a:endParaRPr lang="es-ES"/>
          </a:p>
        </p:txBody>
      </p:sp>
      <p:sp>
        <p:nvSpPr>
          <p:cNvPr id="5" name="4 Marcador de pie de página"/>
          <p:cNvSpPr>
            <a:spLocks noGrp="1"/>
          </p:cNvSpPr>
          <p:nvPr>
            <p:ph type="ftr" sz="quarter" idx="3"/>
            <p:custDataLst>
              <p:tags r:id="rId16"/>
            </p:custDataLst>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custDataLst>
              <p:tags r:id="rId17"/>
            </p:custDataLst>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6C1AAE-3AC2-4380-9960-8354055D943E}" type="slidenum">
              <a:rPr lang="es-ES" smtClean="0"/>
              <a:pPr/>
              <a:t>‹Nº›</a:t>
            </a:fld>
            <a:endParaRPr lang="es-ES"/>
          </a:p>
        </p:txBody>
      </p:sp>
    </p:spTree>
    <p:extLst>
      <p:ext uri="{BB962C8B-B14F-4D97-AF65-F5344CB8AC3E}">
        <p14:creationId xmlns:p14="http://schemas.microsoft.com/office/powerpoint/2010/main" val="1532143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custDataLst>
              <p:tags r:id="rId13"/>
            </p:custDataLst>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t>Haga clic para modificar el estilo de título del patrón</a:t>
            </a:r>
          </a:p>
        </p:txBody>
      </p:sp>
      <p:sp>
        <p:nvSpPr>
          <p:cNvPr id="1027" name="2 Marcador de texto"/>
          <p:cNvSpPr>
            <a:spLocks noGrp="1"/>
          </p:cNvSpPr>
          <p:nvPr>
            <p:ph type="body" idx="1"/>
            <p:custDataLst>
              <p:tags r:id="rId14"/>
            </p:custDataLst>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custDataLst>
              <p:tags r:id="rId15"/>
            </p:custDataLst>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A0E53F50-1900-40F7-978A-50749C8BB059}" type="datetime1">
              <a:rPr lang="es-CO" smtClean="0">
                <a:solidFill>
                  <a:prstClr val="black">
                    <a:tint val="75000"/>
                  </a:prstClr>
                </a:solidFill>
              </a:rPr>
              <a:t>01/11/2021</a:t>
            </a:fld>
            <a:endParaRPr lang="es-ES">
              <a:solidFill>
                <a:prstClr val="black">
                  <a:tint val="75000"/>
                </a:prstClr>
              </a:solidFill>
            </a:endParaRPr>
          </a:p>
        </p:txBody>
      </p:sp>
      <p:sp>
        <p:nvSpPr>
          <p:cNvPr id="5" name="4 Marcador de pie de página"/>
          <p:cNvSpPr>
            <a:spLocks noGrp="1"/>
          </p:cNvSpPr>
          <p:nvPr>
            <p:ph type="ftr" sz="quarter" idx="3"/>
            <p:custDataLst>
              <p:tags r:id="rId16"/>
            </p:custDataLst>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4"/>
            <p:custDataLst>
              <p:tags r:id="rId17"/>
            </p:custDataLst>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EC37B87B-F830-4DB8-B41A-E350C055803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0003793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8.xml"/><Relationship Id="rId1" Type="http://schemas.openxmlformats.org/officeDocument/2006/relationships/tags" Target="../tags/tag127.xml"/><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tags" Target="../tags/tag131.xml"/><Relationship Id="rId2" Type="http://schemas.openxmlformats.org/officeDocument/2006/relationships/tags" Target="../tags/tag130.xml"/><Relationship Id="rId1" Type="http://schemas.openxmlformats.org/officeDocument/2006/relationships/tags" Target="../tags/tag129.xml"/><Relationship Id="rId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3.xml"/><Relationship Id="rId1" Type="http://schemas.openxmlformats.org/officeDocument/2006/relationships/tags" Target="../tags/tag13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5.xml"/><Relationship Id="rId1" Type="http://schemas.openxmlformats.org/officeDocument/2006/relationships/tags" Target="../tags/tag134.xml"/><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7.xml"/><Relationship Id="rId1" Type="http://schemas.openxmlformats.org/officeDocument/2006/relationships/tags" Target="../tags/tag136.xml"/><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slideLayout" Target="../slideLayouts/slideLayout7.xml"/><Relationship Id="rId5" Type="http://schemas.openxmlformats.org/officeDocument/2006/relationships/tags" Target="../tags/tag142.xml"/><Relationship Id="rId4" Type="http://schemas.openxmlformats.org/officeDocument/2006/relationships/tags" Target="../tags/tag141.xml"/></Relationships>
</file>

<file path=ppt/slides/_rels/slide7.xml.rels><?xml version="1.0" encoding="UTF-8" standalone="yes"?>
<Relationships xmlns="http://schemas.openxmlformats.org/package/2006/relationships"><Relationship Id="rId3" Type="http://schemas.openxmlformats.org/officeDocument/2006/relationships/tags" Target="../tags/tag145.xml"/><Relationship Id="rId2" Type="http://schemas.openxmlformats.org/officeDocument/2006/relationships/tags" Target="../tags/tag144.xml"/><Relationship Id="rId1" Type="http://schemas.openxmlformats.org/officeDocument/2006/relationships/tags" Target="../tags/tag143.xml"/><Relationship Id="rId4"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tags" Target="../tags/tag146.xml"/><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tags" Target="../tags/tag151.xml"/><Relationship Id="rId2" Type="http://schemas.openxmlformats.org/officeDocument/2006/relationships/tags" Target="../tags/tag150.xml"/><Relationship Id="rId1" Type="http://schemas.openxmlformats.org/officeDocument/2006/relationships/tags" Target="../tags/tag149.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tags" Target="../tags/tag154.xml"/><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image" Target="../media/image4.png"/><Relationship Id="rId5" Type="http://schemas.openxmlformats.org/officeDocument/2006/relationships/slideLayout" Target="../slideLayouts/slideLayout15.xml"/><Relationship Id="rId4" Type="http://schemas.openxmlformats.org/officeDocument/2006/relationships/tags" Target="../tags/tag155.xml"/></Relationships>
</file>

<file path=ppt/slides/_rels/slide11.xml.rels><?xml version="1.0" encoding="UTF-8" standalone="yes"?>
<Relationships xmlns="http://schemas.openxmlformats.org/package/2006/relationships"><Relationship Id="rId3" Type="http://schemas.openxmlformats.org/officeDocument/2006/relationships/tags" Target="../tags/tag158.xml"/><Relationship Id="rId2" Type="http://schemas.openxmlformats.org/officeDocument/2006/relationships/tags" Target="../tags/tag157.xml"/><Relationship Id="rId1" Type="http://schemas.openxmlformats.org/officeDocument/2006/relationships/tags" Target="../tags/tag156.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160.xml"/><Relationship Id="rId1" Type="http://schemas.openxmlformats.org/officeDocument/2006/relationships/tags" Target="../tags/tag159.xml"/></Relationships>
</file>

<file path=ppt/slides/_rels/slide13.xml.rels><?xml version="1.0" encoding="UTF-8" standalone="yes"?>
<Relationships xmlns="http://schemas.openxmlformats.org/package/2006/relationships"><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tags" Target="../tags/tag161.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165.xml"/><Relationship Id="rId1" Type="http://schemas.openxmlformats.org/officeDocument/2006/relationships/tags" Target="../tags/tag16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167.xml"/><Relationship Id="rId1" Type="http://schemas.openxmlformats.org/officeDocument/2006/relationships/tags" Target="../tags/tag166.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8" Type="http://schemas.openxmlformats.org/officeDocument/2006/relationships/tags" Target="../tags/tag175.xml"/><Relationship Id="rId3" Type="http://schemas.openxmlformats.org/officeDocument/2006/relationships/tags" Target="../tags/tag170.xml"/><Relationship Id="rId7" Type="http://schemas.openxmlformats.org/officeDocument/2006/relationships/tags" Target="../tags/tag174.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5" Type="http://schemas.openxmlformats.org/officeDocument/2006/relationships/tags" Target="../tags/tag172.xml"/><Relationship Id="rId10" Type="http://schemas.openxmlformats.org/officeDocument/2006/relationships/image" Target="../media/image5.jpeg"/><Relationship Id="rId4" Type="http://schemas.openxmlformats.org/officeDocument/2006/relationships/tags" Target="../tags/tag171.xml"/><Relationship Id="rId9"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tags" Target="../tags/tag178.xml"/><Relationship Id="rId2" Type="http://schemas.openxmlformats.org/officeDocument/2006/relationships/tags" Target="../tags/tag177.xml"/><Relationship Id="rId1" Type="http://schemas.openxmlformats.org/officeDocument/2006/relationships/tags" Target="../tags/tag176.xml"/><Relationship Id="rId4"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tags" Target="../tags/tag181.xml"/><Relationship Id="rId2" Type="http://schemas.openxmlformats.org/officeDocument/2006/relationships/tags" Target="../tags/tag180.xml"/><Relationship Id="rId1" Type="http://schemas.openxmlformats.org/officeDocument/2006/relationships/tags" Target="../tags/tag179.xml"/><Relationship Id="rId4"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tags" Target="../tags/tag184.xml"/><Relationship Id="rId2" Type="http://schemas.openxmlformats.org/officeDocument/2006/relationships/tags" Target="../tags/tag183.xml"/><Relationship Id="rId1" Type="http://schemas.openxmlformats.org/officeDocument/2006/relationships/tags" Target="../tags/tag182.xml"/><Relationship Id="rId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86.xml"/><Relationship Id="rId1" Type="http://schemas.openxmlformats.org/officeDocument/2006/relationships/tags" Target="../tags/tag18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88.xml"/><Relationship Id="rId1" Type="http://schemas.openxmlformats.org/officeDocument/2006/relationships/tags" Target="../tags/tag187.xml"/></Relationships>
</file>

<file path=ppt/slides/_rels/slide22.xml.rels><?xml version="1.0" encoding="UTF-8" standalone="yes"?>
<Relationships xmlns="http://schemas.openxmlformats.org/package/2006/relationships"><Relationship Id="rId3" Type="http://schemas.openxmlformats.org/officeDocument/2006/relationships/tags" Target="../tags/tag191.xml"/><Relationship Id="rId2" Type="http://schemas.openxmlformats.org/officeDocument/2006/relationships/tags" Target="../tags/tag190.xml"/><Relationship Id="rId1" Type="http://schemas.openxmlformats.org/officeDocument/2006/relationships/tags" Target="../tags/tag189.xml"/><Relationship Id="rId4"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tags" Target="../tags/tag194.xml"/><Relationship Id="rId2" Type="http://schemas.openxmlformats.org/officeDocument/2006/relationships/tags" Target="../tags/tag193.xml"/><Relationship Id="rId1" Type="http://schemas.openxmlformats.org/officeDocument/2006/relationships/tags" Target="../tags/tag192.xml"/><Relationship Id="rId4"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tags" Target="../tags/tag197.xml"/><Relationship Id="rId2" Type="http://schemas.openxmlformats.org/officeDocument/2006/relationships/tags" Target="../tags/tag196.xml"/><Relationship Id="rId1" Type="http://schemas.openxmlformats.org/officeDocument/2006/relationships/tags" Target="../tags/tag195.xml"/><Relationship Id="rId5" Type="http://schemas.openxmlformats.org/officeDocument/2006/relationships/slideLayout" Target="../slideLayouts/slideLayout7.xml"/><Relationship Id="rId4" Type="http://schemas.openxmlformats.org/officeDocument/2006/relationships/tags" Target="../tags/tag198.xml"/></Relationships>
</file>

<file path=ppt/slides/_rels/slide25.xml.rels><?xml version="1.0" encoding="UTF-8" standalone="yes"?>
<Relationships xmlns="http://schemas.openxmlformats.org/package/2006/relationships"><Relationship Id="rId3" Type="http://schemas.openxmlformats.org/officeDocument/2006/relationships/tags" Target="../tags/tag201.xml"/><Relationship Id="rId2" Type="http://schemas.openxmlformats.org/officeDocument/2006/relationships/tags" Target="../tags/tag200.xml"/><Relationship Id="rId1" Type="http://schemas.openxmlformats.org/officeDocument/2006/relationships/tags" Target="../tags/tag199.xml"/><Relationship Id="rId5" Type="http://schemas.openxmlformats.org/officeDocument/2006/relationships/slideLayout" Target="../slideLayouts/slideLayout7.xml"/><Relationship Id="rId4" Type="http://schemas.openxmlformats.org/officeDocument/2006/relationships/tags" Target="../tags/tag202.xml"/></Relationships>
</file>

<file path=ppt/slides/_rels/slide26.xml.rels><?xml version="1.0" encoding="UTF-8" standalone="yes"?>
<Relationships xmlns="http://schemas.openxmlformats.org/package/2006/relationships"><Relationship Id="rId3" Type="http://schemas.openxmlformats.org/officeDocument/2006/relationships/tags" Target="../tags/tag205.xml"/><Relationship Id="rId2" Type="http://schemas.openxmlformats.org/officeDocument/2006/relationships/tags" Target="../tags/tag204.xml"/><Relationship Id="rId1" Type="http://schemas.openxmlformats.org/officeDocument/2006/relationships/tags" Target="../tags/tag203.xml"/><Relationship Id="rId4"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tags" Target="../tags/tag208.xml"/><Relationship Id="rId2" Type="http://schemas.openxmlformats.org/officeDocument/2006/relationships/tags" Target="../tags/tag207.xml"/><Relationship Id="rId1" Type="http://schemas.openxmlformats.org/officeDocument/2006/relationships/tags" Target="../tags/tag206.xml"/><Relationship Id="rId5" Type="http://schemas.openxmlformats.org/officeDocument/2006/relationships/slideLayout" Target="../slideLayouts/slideLayout6.xml"/><Relationship Id="rId4" Type="http://schemas.openxmlformats.org/officeDocument/2006/relationships/tags" Target="../tags/tag209.xml"/></Relationships>
</file>

<file path=ppt/slides/_rels/slide28.xml.rels><?xml version="1.0" encoding="UTF-8" standalone="yes"?>
<Relationships xmlns="http://schemas.openxmlformats.org/package/2006/relationships"><Relationship Id="rId3" Type="http://schemas.openxmlformats.org/officeDocument/2006/relationships/tags" Target="../tags/tag212.xml"/><Relationship Id="rId2" Type="http://schemas.openxmlformats.org/officeDocument/2006/relationships/tags" Target="../tags/tag211.xml"/><Relationship Id="rId1" Type="http://schemas.openxmlformats.org/officeDocument/2006/relationships/tags" Target="../tags/tag210.xml"/><Relationship Id="rId4"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tags" Target="../tags/tag215.xml"/><Relationship Id="rId2" Type="http://schemas.openxmlformats.org/officeDocument/2006/relationships/tags" Target="../tags/tag214.xml"/><Relationship Id="rId1" Type="http://schemas.openxmlformats.org/officeDocument/2006/relationships/tags" Target="../tags/tag213.xml"/><Relationship Id="rId4"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tags" Target="../tags/tag218.xml"/><Relationship Id="rId2" Type="http://schemas.openxmlformats.org/officeDocument/2006/relationships/tags" Target="../tags/tag217.xml"/><Relationship Id="rId1" Type="http://schemas.openxmlformats.org/officeDocument/2006/relationships/tags" Target="../tags/tag216.xml"/><Relationship Id="rId5" Type="http://schemas.openxmlformats.org/officeDocument/2006/relationships/slideLayout" Target="../slideLayouts/slideLayout7.xml"/><Relationship Id="rId4" Type="http://schemas.openxmlformats.org/officeDocument/2006/relationships/tags" Target="../tags/tag219.xml"/></Relationships>
</file>

<file path=ppt/slides/_rels/slide31.xml.rels><?xml version="1.0" encoding="UTF-8" standalone="yes"?>
<Relationships xmlns="http://schemas.openxmlformats.org/package/2006/relationships"><Relationship Id="rId3" Type="http://schemas.openxmlformats.org/officeDocument/2006/relationships/tags" Target="../tags/tag222.xml"/><Relationship Id="rId2" Type="http://schemas.openxmlformats.org/officeDocument/2006/relationships/tags" Target="../tags/tag221.xml"/><Relationship Id="rId1" Type="http://schemas.openxmlformats.org/officeDocument/2006/relationships/tags" Target="../tags/tag220.xml"/><Relationship Id="rId5" Type="http://schemas.openxmlformats.org/officeDocument/2006/relationships/image" Target="../media/image6.png"/><Relationship Id="rId4"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tags" Target="../tags/tag225.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slideLayout" Target="../slideLayouts/slideLayout15.xml"/><Relationship Id="rId5" Type="http://schemas.openxmlformats.org/officeDocument/2006/relationships/tags" Target="../tags/tag227.xml"/><Relationship Id="rId4" Type="http://schemas.openxmlformats.org/officeDocument/2006/relationships/tags" Target="../tags/tag226.xml"/></Relationships>
</file>

<file path=ppt/slides/_rels/slide33.xml.rels><?xml version="1.0" encoding="UTF-8" standalone="yes"?>
<Relationships xmlns="http://schemas.openxmlformats.org/package/2006/relationships"><Relationship Id="rId3" Type="http://schemas.openxmlformats.org/officeDocument/2006/relationships/tags" Target="../tags/tag230.xml"/><Relationship Id="rId2" Type="http://schemas.openxmlformats.org/officeDocument/2006/relationships/tags" Target="../tags/tag229.xml"/><Relationship Id="rId1" Type="http://schemas.openxmlformats.org/officeDocument/2006/relationships/tags" Target="../tags/tag228.xml"/><Relationship Id="rId6" Type="http://schemas.openxmlformats.org/officeDocument/2006/relationships/slideLayout" Target="../slideLayouts/slideLayout5.xml"/><Relationship Id="rId5" Type="http://schemas.openxmlformats.org/officeDocument/2006/relationships/tags" Target="../tags/tag232.xml"/><Relationship Id="rId4" Type="http://schemas.openxmlformats.org/officeDocument/2006/relationships/tags" Target="../tags/tag231.xml"/></Relationships>
</file>

<file path=ppt/slides/_rels/slide34.xml.rels><?xml version="1.0" encoding="UTF-8" standalone="yes"?>
<Relationships xmlns="http://schemas.openxmlformats.org/package/2006/relationships"><Relationship Id="rId3" Type="http://schemas.openxmlformats.org/officeDocument/2006/relationships/tags" Target="../tags/tag235.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slideLayout" Target="../slideLayouts/slideLayout5.xml"/><Relationship Id="rId5" Type="http://schemas.openxmlformats.org/officeDocument/2006/relationships/tags" Target="../tags/tag237.xml"/><Relationship Id="rId4" Type="http://schemas.openxmlformats.org/officeDocument/2006/relationships/tags" Target="../tags/tag236.xml"/></Relationships>
</file>

<file path=ppt/slides/_rels/slide35.xml.rels><?xml version="1.0" encoding="UTF-8" standalone="yes"?>
<Relationships xmlns="http://schemas.openxmlformats.org/package/2006/relationships"><Relationship Id="rId3" Type="http://schemas.openxmlformats.org/officeDocument/2006/relationships/tags" Target="../tags/tag240.xml"/><Relationship Id="rId7" Type="http://schemas.openxmlformats.org/officeDocument/2006/relationships/notesSlide" Target="../notesSlides/notesSlide3.xml"/><Relationship Id="rId2" Type="http://schemas.openxmlformats.org/officeDocument/2006/relationships/tags" Target="../tags/tag239.xml"/><Relationship Id="rId1" Type="http://schemas.openxmlformats.org/officeDocument/2006/relationships/tags" Target="../tags/tag238.xml"/><Relationship Id="rId6" Type="http://schemas.openxmlformats.org/officeDocument/2006/relationships/slideLayout" Target="../slideLayouts/slideLayout5.xml"/><Relationship Id="rId5" Type="http://schemas.openxmlformats.org/officeDocument/2006/relationships/tags" Target="../tags/tag242.xml"/><Relationship Id="rId4" Type="http://schemas.openxmlformats.org/officeDocument/2006/relationships/tags" Target="../tags/tag241.xml"/></Relationships>
</file>

<file path=ppt/slides/_rels/slide36.xml.rels><?xml version="1.0" encoding="UTF-8" standalone="yes"?>
<Relationships xmlns="http://schemas.openxmlformats.org/package/2006/relationships"><Relationship Id="rId3" Type="http://schemas.openxmlformats.org/officeDocument/2006/relationships/tags" Target="../tags/tag245.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slideLayout" Target="../slideLayouts/slideLayout5.xml"/><Relationship Id="rId5" Type="http://schemas.openxmlformats.org/officeDocument/2006/relationships/tags" Target="../tags/tag247.xml"/><Relationship Id="rId4" Type="http://schemas.openxmlformats.org/officeDocument/2006/relationships/tags" Target="../tags/tag246.xml"/></Relationships>
</file>

<file path=ppt/slides/_rels/slide37.xml.rels><?xml version="1.0" encoding="UTF-8" standalone="yes"?>
<Relationships xmlns="http://schemas.openxmlformats.org/package/2006/relationships"><Relationship Id="rId3" Type="http://schemas.openxmlformats.org/officeDocument/2006/relationships/tags" Target="../tags/tag250.xml"/><Relationship Id="rId2" Type="http://schemas.openxmlformats.org/officeDocument/2006/relationships/tags" Target="../tags/tag249.xml"/><Relationship Id="rId1" Type="http://schemas.openxmlformats.org/officeDocument/2006/relationships/tags" Target="../tags/tag248.xml"/><Relationship Id="rId6" Type="http://schemas.openxmlformats.org/officeDocument/2006/relationships/slideLayout" Target="../slideLayouts/slideLayout5.xml"/><Relationship Id="rId5" Type="http://schemas.openxmlformats.org/officeDocument/2006/relationships/tags" Target="../tags/tag252.xml"/><Relationship Id="rId4" Type="http://schemas.openxmlformats.org/officeDocument/2006/relationships/tags" Target="../tags/tag251.xml"/></Relationships>
</file>

<file path=ppt/slides/_rels/slide38.xml.rels><?xml version="1.0" encoding="UTF-8" standalone="yes"?>
<Relationships xmlns="http://schemas.openxmlformats.org/package/2006/relationships"><Relationship Id="rId3" Type="http://schemas.openxmlformats.org/officeDocument/2006/relationships/tags" Target="../tags/tag255.xml"/><Relationship Id="rId2" Type="http://schemas.openxmlformats.org/officeDocument/2006/relationships/tags" Target="../tags/tag254.xml"/><Relationship Id="rId1" Type="http://schemas.openxmlformats.org/officeDocument/2006/relationships/tags" Target="../tags/tag253.xml"/><Relationship Id="rId5" Type="http://schemas.openxmlformats.org/officeDocument/2006/relationships/slideLayout" Target="../slideLayouts/slideLayout5.xml"/><Relationship Id="rId4" Type="http://schemas.openxmlformats.org/officeDocument/2006/relationships/tags" Target="../tags/tag256.xml"/></Relationships>
</file>

<file path=ppt/slides/_rels/slide39.xml.rels><?xml version="1.0" encoding="UTF-8" standalone="yes"?>
<Relationships xmlns="http://schemas.openxmlformats.org/package/2006/relationships"><Relationship Id="rId3" Type="http://schemas.openxmlformats.org/officeDocument/2006/relationships/tags" Target="../tags/tag259.xml"/><Relationship Id="rId2" Type="http://schemas.openxmlformats.org/officeDocument/2006/relationships/tags" Target="../tags/tag258.xml"/><Relationship Id="rId1" Type="http://schemas.openxmlformats.org/officeDocument/2006/relationships/tags" Target="../tags/tag257.xml"/><Relationship Id="rId5" Type="http://schemas.openxmlformats.org/officeDocument/2006/relationships/slideLayout" Target="../slideLayouts/slideLayout5.xml"/><Relationship Id="rId4" Type="http://schemas.openxmlformats.org/officeDocument/2006/relationships/tags" Target="../tags/tag260.xml"/></Relationships>
</file>

<file path=ppt/slides/_rels/slide40.xml.rels><?xml version="1.0" encoding="UTF-8" standalone="yes"?>
<Relationships xmlns="http://schemas.openxmlformats.org/package/2006/relationships"><Relationship Id="rId3" Type="http://schemas.openxmlformats.org/officeDocument/2006/relationships/tags" Target="../tags/tag263.xml"/><Relationship Id="rId2" Type="http://schemas.openxmlformats.org/officeDocument/2006/relationships/tags" Target="../tags/tag262.xml"/><Relationship Id="rId1" Type="http://schemas.openxmlformats.org/officeDocument/2006/relationships/tags" Target="../tags/tag261.xml"/><Relationship Id="rId5" Type="http://schemas.openxmlformats.org/officeDocument/2006/relationships/slideLayout" Target="../slideLayouts/slideLayout7.xml"/><Relationship Id="rId4" Type="http://schemas.openxmlformats.org/officeDocument/2006/relationships/tags" Target="../tags/tag264.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66.xml"/><Relationship Id="rId1" Type="http://schemas.openxmlformats.org/officeDocument/2006/relationships/tags" Target="../tags/tag265.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67.xml"/></Relationships>
</file>

<file path=ppt/slides/_rels/slide4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270.xml"/><Relationship Id="rId7" Type="http://schemas.openxmlformats.org/officeDocument/2006/relationships/slideLayout" Target="../slideLayouts/slideLayout1.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s>
</file>

<file path=ppt/slides/_rels/slide44.xml.rels><?xml version="1.0" encoding="UTF-8" standalone="yes"?>
<Relationships xmlns="http://schemas.openxmlformats.org/package/2006/relationships"><Relationship Id="rId3" Type="http://schemas.openxmlformats.org/officeDocument/2006/relationships/tags" Target="../tags/tag27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image" Target="../media/image7.jpg"/><Relationship Id="rId5" Type="http://schemas.openxmlformats.org/officeDocument/2006/relationships/slideLayout" Target="../slideLayouts/slideLayout1.xml"/><Relationship Id="rId4" Type="http://schemas.openxmlformats.org/officeDocument/2006/relationships/tags" Target="../tags/tag277.xml"/></Relationships>
</file>

<file path=ppt/slides/_rels/slide45.xml.rels><?xml version="1.0" encoding="UTF-8" standalone="yes"?>
<Relationships xmlns="http://schemas.openxmlformats.org/package/2006/relationships"><Relationship Id="rId3" Type="http://schemas.openxmlformats.org/officeDocument/2006/relationships/tags" Target="../tags/tag280.xml"/><Relationship Id="rId2" Type="http://schemas.openxmlformats.org/officeDocument/2006/relationships/tags" Target="../tags/tag279.xml"/><Relationship Id="rId1" Type="http://schemas.openxmlformats.org/officeDocument/2006/relationships/tags" Target="../tags/tag278.xml"/><Relationship Id="rId4"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tags" Target="../tags/tag283.xml"/><Relationship Id="rId2" Type="http://schemas.openxmlformats.org/officeDocument/2006/relationships/tags" Target="../tags/tag282.xml"/><Relationship Id="rId1" Type="http://schemas.openxmlformats.org/officeDocument/2006/relationships/tags" Target="../tags/tag281.xml"/><Relationship Id="rId4"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tags" Target="../tags/tag286.xml"/><Relationship Id="rId2" Type="http://schemas.openxmlformats.org/officeDocument/2006/relationships/tags" Target="../tags/tag285.xml"/><Relationship Id="rId1" Type="http://schemas.openxmlformats.org/officeDocument/2006/relationships/tags" Target="../tags/tag284.xml"/><Relationship Id="rId4"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tags" Target="../tags/tag289.xml"/><Relationship Id="rId2" Type="http://schemas.openxmlformats.org/officeDocument/2006/relationships/tags" Target="../tags/tag288.xml"/><Relationship Id="rId1" Type="http://schemas.openxmlformats.org/officeDocument/2006/relationships/tags" Target="../tags/tag287.xml"/><Relationship Id="rId4"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tags" Target="../tags/tag292.xml"/><Relationship Id="rId2" Type="http://schemas.openxmlformats.org/officeDocument/2006/relationships/tags" Target="../tags/tag291.xml"/><Relationship Id="rId1" Type="http://schemas.openxmlformats.org/officeDocument/2006/relationships/tags" Target="../tags/tag290.xml"/><Relationship Id="rId4"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tags" Target="../tags/tag295.xml"/><Relationship Id="rId2" Type="http://schemas.openxmlformats.org/officeDocument/2006/relationships/tags" Target="../tags/tag294.xml"/><Relationship Id="rId1" Type="http://schemas.openxmlformats.org/officeDocument/2006/relationships/tags" Target="../tags/tag293.xml"/><Relationship Id="rId4"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tags" Target="../tags/tag298.xml"/><Relationship Id="rId2" Type="http://schemas.openxmlformats.org/officeDocument/2006/relationships/tags" Target="../tags/tag297.xml"/><Relationship Id="rId1" Type="http://schemas.openxmlformats.org/officeDocument/2006/relationships/tags" Target="../tags/tag296.xml"/><Relationship Id="rId5" Type="http://schemas.openxmlformats.org/officeDocument/2006/relationships/slideLayout" Target="../slideLayouts/slideLayout1.xml"/><Relationship Id="rId4" Type="http://schemas.openxmlformats.org/officeDocument/2006/relationships/tags" Target="../tags/tag299.xml"/></Relationships>
</file>

<file path=ppt/slides/_rels/slide52.xml.rels><?xml version="1.0" encoding="UTF-8" standalone="yes"?>
<Relationships xmlns="http://schemas.openxmlformats.org/package/2006/relationships"><Relationship Id="rId3" Type="http://schemas.openxmlformats.org/officeDocument/2006/relationships/tags" Target="../tags/tag302.xml"/><Relationship Id="rId2" Type="http://schemas.openxmlformats.org/officeDocument/2006/relationships/tags" Target="../tags/tag301.xml"/><Relationship Id="rId1" Type="http://schemas.openxmlformats.org/officeDocument/2006/relationships/tags" Target="../tags/tag300.xml"/><Relationship Id="rId4"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tags" Target="../tags/tag305.xml"/><Relationship Id="rId2" Type="http://schemas.openxmlformats.org/officeDocument/2006/relationships/tags" Target="../tags/tag304.xml"/><Relationship Id="rId1" Type="http://schemas.openxmlformats.org/officeDocument/2006/relationships/tags" Target="../tags/tag303.xml"/><Relationship Id="rId5" Type="http://schemas.openxmlformats.org/officeDocument/2006/relationships/slideLayout" Target="../slideLayouts/slideLayout5.xml"/><Relationship Id="rId4" Type="http://schemas.openxmlformats.org/officeDocument/2006/relationships/tags" Target="../tags/tag306.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308.xml"/><Relationship Id="rId1" Type="http://schemas.openxmlformats.org/officeDocument/2006/relationships/tags" Target="../tags/tag307.xml"/><Relationship Id="rId4" Type="http://schemas.openxmlformats.org/officeDocument/2006/relationships/notesSlide" Target="../notesSlides/notesSlide4.xml"/></Relationships>
</file>

<file path=ppt/slides/_rels/slide55.xml.rels><?xml version="1.0" encoding="UTF-8" standalone="yes"?>
<Relationships xmlns="http://schemas.openxmlformats.org/package/2006/relationships"><Relationship Id="rId3" Type="http://schemas.openxmlformats.org/officeDocument/2006/relationships/tags" Target="../tags/tag311.xml"/><Relationship Id="rId2" Type="http://schemas.openxmlformats.org/officeDocument/2006/relationships/tags" Target="../tags/tag310.xml"/><Relationship Id="rId1" Type="http://schemas.openxmlformats.org/officeDocument/2006/relationships/tags" Target="../tags/tag309.xml"/><Relationship Id="rId4"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tags" Target="../tags/tag314.xml"/><Relationship Id="rId2" Type="http://schemas.openxmlformats.org/officeDocument/2006/relationships/tags" Target="../tags/tag313.xml"/><Relationship Id="rId1" Type="http://schemas.openxmlformats.org/officeDocument/2006/relationships/tags" Target="../tags/tag312.xml"/><Relationship Id="rId4"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tags" Target="../tags/tag317.xml"/><Relationship Id="rId2" Type="http://schemas.openxmlformats.org/officeDocument/2006/relationships/tags" Target="../tags/tag316.xml"/><Relationship Id="rId1" Type="http://schemas.openxmlformats.org/officeDocument/2006/relationships/tags" Target="../tags/tag315.xml"/><Relationship Id="rId5" Type="http://schemas.openxmlformats.org/officeDocument/2006/relationships/slideLayout" Target="../slideLayouts/slideLayout2.xml"/><Relationship Id="rId4" Type="http://schemas.openxmlformats.org/officeDocument/2006/relationships/tags" Target="../tags/tag318.xml"/></Relationships>
</file>

<file path=ppt/slides/_rels/slide58.xml.rels><?xml version="1.0" encoding="UTF-8" standalone="yes"?>
<Relationships xmlns="http://schemas.openxmlformats.org/package/2006/relationships"><Relationship Id="rId3" Type="http://schemas.openxmlformats.org/officeDocument/2006/relationships/tags" Target="../tags/tag321.xml"/><Relationship Id="rId2" Type="http://schemas.openxmlformats.org/officeDocument/2006/relationships/tags" Target="../tags/tag320.xml"/><Relationship Id="rId1" Type="http://schemas.openxmlformats.org/officeDocument/2006/relationships/tags" Target="../tags/tag319.xml"/><Relationship Id="rId6" Type="http://schemas.openxmlformats.org/officeDocument/2006/relationships/slideLayout" Target="../slideLayouts/slideLayout6.xml"/><Relationship Id="rId5" Type="http://schemas.openxmlformats.org/officeDocument/2006/relationships/tags" Target="../tags/tag323.xml"/><Relationship Id="rId4" Type="http://schemas.openxmlformats.org/officeDocument/2006/relationships/tags" Target="../tags/tag3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7938" y="2034226"/>
            <a:ext cx="5796136" cy="4347102"/>
          </a:xfrm>
          <a:prstGeom prst="rect">
            <a:avLst/>
          </a:prstGeom>
        </p:spPr>
      </p:pic>
      <p:sp>
        <p:nvSpPr>
          <p:cNvPr id="2" name="1 Rectángulo"/>
          <p:cNvSpPr/>
          <p:nvPr>
            <p:custDataLst>
              <p:tags r:id="rId2"/>
            </p:custDataLst>
          </p:nvPr>
        </p:nvSpPr>
        <p:spPr>
          <a:xfrm>
            <a:off x="1907704" y="404664"/>
            <a:ext cx="5436604" cy="1446550"/>
          </a:xfrm>
          <a:prstGeom prst="rect">
            <a:avLst/>
          </a:prstGeom>
          <a:noFill/>
          <a:ln>
            <a:noFill/>
          </a:ln>
          <a:effectLst>
            <a:glow rad="63500">
              <a:schemeClr val="tx2">
                <a:lumMod val="60000"/>
                <a:lumOff val="40000"/>
              </a:schemeClr>
            </a:glow>
            <a:outerShdw blurRad="40000" dist="20000" dir="5400000" rotWithShape="0">
              <a:srgbClr val="000000">
                <a:alpha val="38000"/>
              </a:srgbClr>
            </a:outerShdw>
            <a:softEdge rad="165100"/>
          </a:effectLst>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r>
              <a:rPr lang="es-ES_tradnl" sz="4400" b="1" dirty="0">
                <a:ln w="22225">
                  <a:solidFill>
                    <a:schemeClr val="bg1">
                      <a:lumMod val="85000"/>
                    </a:schemeClr>
                  </a:solidFill>
                  <a:prstDash val="solid"/>
                </a:ln>
                <a:solidFill>
                  <a:schemeClr val="bg1">
                    <a:lumMod val="85000"/>
                  </a:schemeClr>
                </a:solidFill>
                <a:effectLst>
                  <a:innerShdw blurRad="63500" dist="50800" dir="13500000">
                    <a:prstClr val="black">
                      <a:alpha val="50000"/>
                    </a:prstClr>
                  </a:innerShdw>
                </a:effectLst>
                <a:latin typeface="Arial Narrow" panose="020B0606020202030204" pitchFamily="34" charset="0"/>
              </a:rPr>
              <a:t>LA MATANZA DE </a:t>
            </a:r>
            <a:r>
              <a:rPr lang="es-ES_tradnl" sz="4400" b="1">
                <a:ln w="22225">
                  <a:solidFill>
                    <a:schemeClr val="bg1">
                      <a:lumMod val="85000"/>
                    </a:schemeClr>
                  </a:solidFill>
                  <a:prstDash val="solid"/>
                </a:ln>
                <a:solidFill>
                  <a:schemeClr val="bg1">
                    <a:lumMod val="85000"/>
                  </a:schemeClr>
                </a:solidFill>
                <a:effectLst>
                  <a:innerShdw blurRad="63500" dist="50800" dir="13500000">
                    <a:prstClr val="black">
                      <a:alpha val="50000"/>
                    </a:prstClr>
                  </a:innerShdw>
                </a:effectLst>
                <a:latin typeface="Arial Narrow" panose="020B0606020202030204" pitchFamily="34" charset="0"/>
              </a:rPr>
              <a:t>EZEQUIEL 9.</a:t>
            </a:r>
            <a:endParaRPr lang="es-ES_tradnl" sz="4400" b="1" dirty="0">
              <a:ln w="22225">
                <a:solidFill>
                  <a:schemeClr val="bg1">
                    <a:lumMod val="85000"/>
                  </a:schemeClr>
                </a:solidFill>
                <a:prstDash val="solid"/>
              </a:ln>
              <a:solidFill>
                <a:schemeClr val="bg1">
                  <a:lumMod val="85000"/>
                </a:schemeClr>
              </a:solidFill>
              <a:effectLst>
                <a:innerShdw blurRad="63500" dist="50800" dir="13500000">
                  <a:prstClr val="black">
                    <a:alpha val="50000"/>
                  </a:prstClr>
                </a:innerShdw>
              </a:effectLst>
              <a:latin typeface="Arial Narrow" panose="020B0606020202030204" pitchFamily="34" charset="0"/>
            </a:endParaRPr>
          </a:p>
        </p:txBody>
      </p:sp>
      <p:sp>
        <p:nvSpPr>
          <p:cNvPr id="7" name="Marcador de número de diapositiva 6"/>
          <p:cNvSpPr>
            <a:spLocks noGrp="1"/>
          </p:cNvSpPr>
          <p:nvPr>
            <p:ph type="sldNum" sz="quarter" idx="12"/>
          </p:nvPr>
        </p:nvSpPr>
        <p:spPr/>
        <p:txBody>
          <a:bodyPr/>
          <a:lstStyle/>
          <a:p>
            <a:fld id="{B66C1AAE-3AC2-4380-9960-8354055D943E}" type="slidenum">
              <a:rPr lang="es-ES" smtClean="0"/>
              <a:pPr/>
              <a:t>1</a:t>
            </a:fld>
            <a:endParaRPr lang="es-ES"/>
          </a:p>
        </p:txBody>
      </p:sp>
    </p:spTree>
    <p:custDataLst>
      <p:tags r:id="rId1"/>
    </p:custDataLst>
    <p:extLst>
      <p:ext uri="{BB962C8B-B14F-4D97-AF65-F5344CB8AC3E}">
        <p14:creationId xmlns:p14="http://schemas.microsoft.com/office/powerpoint/2010/main" val="18774527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Rectángulo"/>
          <p:cNvSpPr/>
          <p:nvPr>
            <p:custDataLst>
              <p:tags r:id="rId2"/>
            </p:custDataLst>
          </p:nvPr>
        </p:nvSpPr>
        <p:spPr>
          <a:xfrm>
            <a:off x="125760" y="308838"/>
            <a:ext cx="8892480" cy="6001643"/>
          </a:xfrm>
          <a:prstGeom prst="rect">
            <a:avLst/>
          </a:prstGeom>
          <a:solidFill>
            <a:srgbClr val="960000"/>
          </a:solidFill>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s-ES" sz="2000" b="1" dirty="0">
                <a:solidFill>
                  <a:schemeClr val="bg2">
                    <a:lumMod val="75000"/>
                  </a:schemeClr>
                </a:solidFill>
              </a:rPr>
              <a:t>      </a:t>
            </a:r>
          </a:p>
          <a:p>
            <a:pPr marL="457200" indent="-457200" algn="just">
              <a:buAutoNum type="arabicPlain"/>
            </a:pPr>
            <a:r>
              <a:rPr lang="es-ES" sz="2800" b="1" dirty="0">
                <a:solidFill>
                  <a:schemeClr val="bg1"/>
                </a:solidFill>
                <a:latin typeface="Arial Narrow" panose="020B0606020202030204" pitchFamily="34" charset="0"/>
              </a:rPr>
              <a:t>Visión de la muerte de los culpables. </a:t>
            </a:r>
            <a:r>
              <a:rPr lang="es-ES" sz="2800" b="1" dirty="0">
                <a:ln>
                  <a:solidFill>
                    <a:schemeClr val="accent6">
                      <a:lumMod val="60000"/>
                      <a:lumOff val="40000"/>
                    </a:schemeClr>
                  </a:solidFill>
                </a:ln>
                <a:solidFill>
                  <a:schemeClr val="accent6">
                    <a:lumMod val="60000"/>
                    <a:lumOff val="40000"/>
                  </a:schemeClr>
                </a:solidFill>
                <a:latin typeface="Arial Narrow" panose="020B0606020202030204" pitchFamily="34" charset="0"/>
              </a:rPr>
              <a:t>Clamó en mis oídos con gran voz, diciendo: Los verdugos de la ciudad han llegado, y cada uno trae en su mano su instrumento para destruir. </a:t>
            </a:r>
          </a:p>
          <a:p>
            <a:pPr marL="457200" indent="-457200" algn="just">
              <a:buAutoNum type="arabicPlain"/>
            </a:pPr>
            <a:r>
              <a:rPr lang="es-ES" sz="2800" b="1" dirty="0">
                <a:ln>
                  <a:solidFill>
                    <a:srgbClr val="FFFF00"/>
                  </a:solidFill>
                </a:ln>
                <a:solidFill>
                  <a:srgbClr val="FFFF00"/>
                </a:solidFill>
                <a:latin typeface="Arial Narrow" panose="020B0606020202030204" pitchFamily="34" charset="0"/>
              </a:rPr>
              <a:t> Y he aquí que seis varones venían del camino de la puerta de arriba que mira hacia el norte, y cada uno traía en su mano su instrumento para destruir. Y entre ellos había un varón vestido de lino, el cual traía a su cintura un tintero de escribano; y entrados, se pararon junto al altar de bronce. </a:t>
            </a:r>
          </a:p>
          <a:p>
            <a:pPr marL="457200" indent="-457200" algn="just">
              <a:buAutoNum type="arabicPlain"/>
            </a:pPr>
            <a:r>
              <a:rPr lang="es-ES" sz="2800" b="1" dirty="0">
                <a:solidFill>
                  <a:srgbClr val="66FFFF"/>
                </a:solidFill>
                <a:latin typeface="Arial Narrow" panose="020B0606020202030204" pitchFamily="34" charset="0"/>
              </a:rPr>
              <a:t> Y la gloria del Dios de Israel se elevó de encima del querubín, sobre el cual había estado, al umbral de la casa; y llamó Jehová al varón vestido de lino, que tenía a su cintura el tintero de escribano, </a:t>
            </a:r>
            <a:endParaRPr lang="es-ES" sz="1000" b="1" dirty="0">
              <a:solidFill>
                <a:srgbClr val="66FFFF"/>
              </a:solidFill>
              <a:latin typeface="Arial Narrow" panose="020B0606020202030204" pitchFamily="34" charset="0"/>
            </a:endParaRPr>
          </a:p>
        </p:txBody>
      </p:sp>
      <p:sp>
        <p:nvSpPr>
          <p:cNvPr id="4" name="3 CuadroTexto"/>
          <p:cNvSpPr txBox="1"/>
          <p:nvPr>
            <p:custDataLst>
              <p:tags r:id="rId3"/>
            </p:custDataLst>
          </p:nvPr>
        </p:nvSpPr>
        <p:spPr>
          <a:xfrm>
            <a:off x="2916796" y="260648"/>
            <a:ext cx="3636404" cy="584775"/>
          </a:xfrm>
          <a:prstGeom prst="rect">
            <a:avLst/>
          </a:prstGeom>
          <a:noFill/>
        </p:spPr>
        <p:txBody>
          <a:bodyPr wrap="square" rtlCol="0">
            <a:spAutoFit/>
          </a:bodyPr>
          <a:lstStyle/>
          <a:p>
            <a:r>
              <a:rPr lang="es-ES_tradnl" sz="3200" dirty="0">
                <a:solidFill>
                  <a:srgbClr val="FFFF00"/>
                </a:solidFill>
                <a:latin typeface="Arial Black" pitchFamily="34" charset="0"/>
              </a:rPr>
              <a:t>EZEQUIEL 9</a:t>
            </a:r>
            <a:endParaRPr lang="es-ES" sz="3200" dirty="0">
              <a:solidFill>
                <a:srgbClr val="FFFF00"/>
              </a:solidFill>
              <a:latin typeface="Arial Black" pitchFamily="34" charset="0"/>
            </a:endParaRPr>
          </a:p>
        </p:txBody>
      </p:sp>
      <p:sp>
        <p:nvSpPr>
          <p:cNvPr id="7" name="Marcador de número de diapositiva 6"/>
          <p:cNvSpPr>
            <a:spLocks noGrp="1"/>
          </p:cNvSpPr>
          <p:nvPr>
            <p:ph type="sldNum" sz="quarter" idx="12"/>
          </p:nvPr>
        </p:nvSpPr>
        <p:spPr/>
        <p:txBody>
          <a:bodyPr/>
          <a:lstStyle/>
          <a:p>
            <a:fld id="{B66C1AAE-3AC2-4380-9960-8354055D943E}" type="slidenum">
              <a:rPr lang="es-ES" smtClean="0"/>
              <a:pPr/>
              <a:t>2</a:t>
            </a:fld>
            <a:endParaRPr lang="es-ES"/>
          </a:p>
        </p:txBody>
      </p:sp>
    </p:spTree>
    <p:custDataLst>
      <p:tags r:id="rId1"/>
    </p:custDataLst>
    <p:extLst>
      <p:ext uri="{BB962C8B-B14F-4D97-AF65-F5344CB8AC3E}">
        <p14:creationId xmlns:p14="http://schemas.microsoft.com/office/powerpoint/2010/main" val="20536201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Rectángulo"/>
          <p:cNvSpPr/>
          <p:nvPr>
            <p:custDataLst>
              <p:tags r:id="rId2"/>
            </p:custDataLst>
          </p:nvPr>
        </p:nvSpPr>
        <p:spPr>
          <a:xfrm>
            <a:off x="125760" y="332656"/>
            <a:ext cx="8892480" cy="6155531"/>
          </a:xfrm>
          <a:prstGeom prst="rect">
            <a:avLst/>
          </a:prstGeom>
          <a:solidFill>
            <a:srgbClr val="960000"/>
          </a:solidFill>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s-ES" sz="2000" b="1" dirty="0">
                <a:solidFill>
                  <a:schemeClr val="bg2">
                    <a:lumMod val="75000"/>
                  </a:schemeClr>
                </a:solidFill>
              </a:rPr>
              <a:t>      </a:t>
            </a:r>
          </a:p>
          <a:p>
            <a:pPr algn="just"/>
            <a:endParaRPr lang="es-ES" sz="1000" dirty="0">
              <a:ln>
                <a:solidFill>
                  <a:schemeClr val="accent5">
                    <a:lumMod val="60000"/>
                    <a:lumOff val="40000"/>
                  </a:schemeClr>
                </a:solidFill>
              </a:ln>
              <a:solidFill>
                <a:schemeClr val="accent5">
                  <a:lumMod val="40000"/>
                  <a:lumOff val="60000"/>
                </a:schemeClr>
              </a:solidFill>
            </a:endParaRPr>
          </a:p>
          <a:p>
            <a:pPr marL="457200" indent="-457200" algn="just">
              <a:buAutoNum type="arabicPlain" startAt="4"/>
            </a:pPr>
            <a:r>
              <a:rPr lang="es-ES" sz="2800" b="1" dirty="0">
                <a:ln>
                  <a:solidFill>
                    <a:schemeClr val="accent5">
                      <a:lumMod val="60000"/>
                      <a:lumOff val="40000"/>
                    </a:schemeClr>
                  </a:solidFill>
                </a:ln>
                <a:solidFill>
                  <a:schemeClr val="accent5">
                    <a:lumMod val="40000"/>
                    <a:lumOff val="60000"/>
                  </a:schemeClr>
                </a:solidFill>
                <a:latin typeface="Arial Narrow" panose="020B0606020202030204" pitchFamily="34" charset="0"/>
              </a:rPr>
              <a:t>y le dijo: "Pasa por la ciudad, por en medio de Jerusalén, y pon una señal en la frente de los hombres que gimen y claman a causa de todas las abominaciones que se cometen en ella". </a:t>
            </a:r>
          </a:p>
          <a:p>
            <a:pPr marL="457200" indent="-457200" algn="just">
              <a:buAutoNum type="arabicPlain" startAt="5"/>
            </a:pPr>
            <a:r>
              <a:rPr lang="es-ES" sz="2800" b="1" dirty="0">
                <a:ln>
                  <a:solidFill>
                    <a:srgbClr val="FFFF00"/>
                  </a:solidFill>
                </a:ln>
                <a:solidFill>
                  <a:srgbClr val="FFFF00"/>
                </a:solidFill>
                <a:latin typeface="Arial Narrow" panose="020B0606020202030204" pitchFamily="34" charset="0"/>
              </a:rPr>
              <a:t>Y a los otros oí que les dijo: "Pasad por la ciudad en pos de él, y matad sin lástima ni compasión. </a:t>
            </a:r>
          </a:p>
          <a:p>
            <a:pPr marL="457200" indent="-457200" algn="just">
              <a:buAutoNum type="arabicPlain" startAt="6"/>
            </a:pPr>
            <a:r>
              <a:rPr lang="es-ES" sz="2800" b="1" dirty="0">
                <a:ln>
                  <a:solidFill>
                    <a:srgbClr val="A6D86E"/>
                  </a:solidFill>
                </a:ln>
                <a:solidFill>
                  <a:srgbClr val="A6D86E"/>
                </a:solidFill>
                <a:latin typeface="Arial Narrow" panose="020B0606020202030204" pitchFamily="34" charset="0"/>
              </a:rPr>
              <a:t>"Matad a viejos, jóvenes, doncellas, niños y mujeres, hasta que no quede ninguno. Pero no toquéis a ninguno que tenga la señal. Y empezad desde mi Santuario". Empezaron, pues, desde los ancianos que estaban ante el templo. </a:t>
            </a:r>
          </a:p>
          <a:p>
            <a:pPr marL="457200" indent="-457200" algn="just">
              <a:buAutoNum type="arabicPlain" startAt="6"/>
            </a:pPr>
            <a:r>
              <a:rPr lang="es-ES" sz="2800" b="1" dirty="0">
                <a:solidFill>
                  <a:srgbClr val="66FFFF"/>
                </a:solidFill>
                <a:latin typeface="Arial Narrow" panose="020B0606020202030204" pitchFamily="34" charset="0"/>
              </a:rPr>
              <a:t> Y les dijo: Contaminad la casa, y llenad los atrios de muertos; salid. Y salieron, y mataron en la ciudad. </a:t>
            </a:r>
          </a:p>
        </p:txBody>
      </p:sp>
      <p:sp>
        <p:nvSpPr>
          <p:cNvPr id="6" name="Marcador de número de diapositiva 5"/>
          <p:cNvSpPr>
            <a:spLocks noGrp="1"/>
          </p:cNvSpPr>
          <p:nvPr>
            <p:ph type="sldNum" sz="quarter" idx="12"/>
          </p:nvPr>
        </p:nvSpPr>
        <p:spPr/>
        <p:txBody>
          <a:bodyPr/>
          <a:lstStyle/>
          <a:p>
            <a:fld id="{B66C1AAE-3AC2-4380-9960-8354055D943E}" type="slidenum">
              <a:rPr lang="es-ES" smtClean="0"/>
              <a:pPr/>
              <a:t>3</a:t>
            </a:fld>
            <a:endParaRPr lang="es-ES"/>
          </a:p>
        </p:txBody>
      </p:sp>
    </p:spTree>
    <p:custDataLst>
      <p:tags r:id="rId1"/>
    </p:custDataLst>
    <p:extLst>
      <p:ext uri="{BB962C8B-B14F-4D97-AF65-F5344CB8AC3E}">
        <p14:creationId xmlns:p14="http://schemas.microsoft.com/office/powerpoint/2010/main" val="8592848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Rectángulo"/>
          <p:cNvSpPr/>
          <p:nvPr>
            <p:custDataLst>
              <p:tags r:id="rId2"/>
            </p:custDataLst>
          </p:nvPr>
        </p:nvSpPr>
        <p:spPr>
          <a:xfrm>
            <a:off x="53752" y="188640"/>
            <a:ext cx="9036496" cy="6555641"/>
          </a:xfrm>
          <a:prstGeom prst="rect">
            <a:avLst/>
          </a:prstGeom>
          <a:solidFill>
            <a:srgbClr val="960000"/>
          </a:solidFill>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s-ES" sz="2800" b="1" dirty="0">
                <a:solidFill>
                  <a:srgbClr val="CCFF99"/>
                </a:solidFill>
              </a:rPr>
              <a:t>8   Aconteció que cuando ellos iban matando y quedé yo   </a:t>
            </a:r>
          </a:p>
          <a:p>
            <a:pPr algn="just"/>
            <a:r>
              <a:rPr lang="es-ES" sz="2800" b="1" dirty="0">
                <a:solidFill>
                  <a:srgbClr val="CCFF99"/>
                </a:solidFill>
              </a:rPr>
              <a:t>      solo, me postré sobre mi rostro, y clamé y dije: !!Ah,     </a:t>
            </a:r>
          </a:p>
          <a:p>
            <a:pPr algn="just"/>
            <a:r>
              <a:rPr lang="es-ES" sz="2800" b="1" dirty="0">
                <a:solidFill>
                  <a:srgbClr val="CCFF99"/>
                </a:solidFill>
              </a:rPr>
              <a:t>      Señor </a:t>
            </a:r>
            <a:r>
              <a:rPr lang="es-ES" sz="2800" b="1" dirty="0">
                <a:solidFill>
                  <a:srgbClr val="CCFF99"/>
                </a:solidFill>
                <a:latin typeface="Arial Narrow" panose="020B0606020202030204" pitchFamily="34" charset="0"/>
              </a:rPr>
              <a:t>Jehová</a:t>
            </a:r>
            <a:r>
              <a:rPr lang="es-ES" sz="2800" b="1" dirty="0">
                <a:solidFill>
                  <a:srgbClr val="CCFF99"/>
                </a:solidFill>
              </a:rPr>
              <a:t>! ¿destruirás a todo el remanente de Israel  </a:t>
            </a:r>
          </a:p>
          <a:p>
            <a:pPr algn="just"/>
            <a:r>
              <a:rPr lang="es-ES" sz="2800" b="1" dirty="0">
                <a:solidFill>
                  <a:srgbClr val="CCFF99"/>
                </a:solidFill>
              </a:rPr>
              <a:t>      derramando tu furor sobre Jerusalén? </a:t>
            </a:r>
          </a:p>
          <a:p>
            <a:pPr marL="514350" indent="-514350" algn="just">
              <a:buAutoNum type="arabicPlain" startAt="9"/>
            </a:pPr>
            <a:r>
              <a:rPr lang="es-ES" sz="2800" b="1" dirty="0">
                <a:ln>
                  <a:solidFill>
                    <a:srgbClr val="FFFF00"/>
                  </a:solidFill>
                </a:ln>
                <a:solidFill>
                  <a:srgbClr val="FFFF99"/>
                </a:solidFill>
              </a:rPr>
              <a:t>Y me dijo: La maldad de la casa de Israel y de Judá es  </a:t>
            </a:r>
          </a:p>
          <a:p>
            <a:pPr algn="just"/>
            <a:r>
              <a:rPr lang="es-ES" sz="2800" b="1" dirty="0">
                <a:ln>
                  <a:solidFill>
                    <a:srgbClr val="FFFF00"/>
                  </a:solidFill>
                </a:ln>
                <a:solidFill>
                  <a:srgbClr val="FFFF99"/>
                </a:solidFill>
              </a:rPr>
              <a:t>       grande sobremanera, pues la tierra está llena de  </a:t>
            </a:r>
          </a:p>
          <a:p>
            <a:pPr algn="just"/>
            <a:r>
              <a:rPr lang="es-ES" sz="2800" b="1" dirty="0">
                <a:ln>
                  <a:solidFill>
                    <a:srgbClr val="FFFF00"/>
                  </a:solidFill>
                </a:ln>
                <a:solidFill>
                  <a:srgbClr val="FFFF99"/>
                </a:solidFill>
              </a:rPr>
              <a:t>       sangre, y la ciudad está llena de perversidad; porque </a:t>
            </a:r>
          </a:p>
          <a:p>
            <a:pPr algn="just"/>
            <a:r>
              <a:rPr lang="es-ES" sz="2800" b="1" dirty="0">
                <a:ln>
                  <a:solidFill>
                    <a:srgbClr val="FFFF00"/>
                  </a:solidFill>
                </a:ln>
                <a:solidFill>
                  <a:srgbClr val="FFFF99"/>
                </a:solidFill>
              </a:rPr>
              <a:t>       han dicho: Ha abandonado Jehová la tierra, y Jehová no   </a:t>
            </a:r>
          </a:p>
          <a:p>
            <a:pPr algn="just"/>
            <a:r>
              <a:rPr lang="es-ES" sz="2800" b="1" dirty="0">
                <a:ln>
                  <a:solidFill>
                    <a:srgbClr val="FFFF00"/>
                  </a:solidFill>
                </a:ln>
                <a:solidFill>
                  <a:srgbClr val="FFFF99"/>
                </a:solidFill>
              </a:rPr>
              <a:t>       ve. </a:t>
            </a:r>
          </a:p>
          <a:p>
            <a:pPr marL="514350" indent="-514350" algn="just">
              <a:buAutoNum type="arabicPlain" startAt="10"/>
            </a:pPr>
            <a:r>
              <a:rPr lang="es-ES" sz="2800" b="1" dirty="0">
                <a:ln>
                  <a:solidFill>
                    <a:srgbClr val="FFFF00"/>
                  </a:solidFill>
                </a:ln>
                <a:solidFill>
                  <a:srgbClr val="FFFF00"/>
                </a:solidFill>
              </a:rPr>
              <a:t>Así, pues, haré yo; mi ojo no perdonará, ni tendré   </a:t>
            </a:r>
          </a:p>
          <a:p>
            <a:pPr algn="just"/>
            <a:r>
              <a:rPr lang="es-ES" sz="2800" b="1" dirty="0">
                <a:ln>
                  <a:solidFill>
                    <a:srgbClr val="FFFF00"/>
                  </a:solidFill>
                </a:ln>
                <a:solidFill>
                  <a:srgbClr val="FFFF00"/>
                </a:solidFill>
              </a:rPr>
              <a:t>      misericordia; haré recaer el camino de ellos sobre sus  </a:t>
            </a:r>
          </a:p>
          <a:p>
            <a:pPr algn="just"/>
            <a:r>
              <a:rPr lang="es-ES" sz="2800" b="1" dirty="0">
                <a:ln>
                  <a:solidFill>
                    <a:srgbClr val="FFFF00"/>
                  </a:solidFill>
                </a:ln>
                <a:solidFill>
                  <a:srgbClr val="FFFF00"/>
                </a:solidFill>
              </a:rPr>
              <a:t>      propias cabezas. </a:t>
            </a:r>
          </a:p>
          <a:p>
            <a:pPr algn="just"/>
            <a:r>
              <a:rPr lang="es-ES" sz="2800" b="1" dirty="0">
                <a:solidFill>
                  <a:srgbClr val="66FFFF"/>
                </a:solidFill>
              </a:rPr>
              <a:t>11 Y he aquí que el varón vestido de lino, que tenía el tintero a su cintura, respondió una palabra, diciendo: He hecho conforme a todo lo que me mandaste. </a:t>
            </a:r>
          </a:p>
        </p:txBody>
      </p:sp>
      <p:sp>
        <p:nvSpPr>
          <p:cNvPr id="6" name="Marcador de número de diapositiva 5"/>
          <p:cNvSpPr>
            <a:spLocks noGrp="1"/>
          </p:cNvSpPr>
          <p:nvPr>
            <p:ph type="sldNum" sz="quarter" idx="12"/>
          </p:nvPr>
        </p:nvSpPr>
        <p:spPr/>
        <p:txBody>
          <a:bodyPr/>
          <a:lstStyle/>
          <a:p>
            <a:fld id="{B66C1AAE-3AC2-4380-9960-8354055D943E}" type="slidenum">
              <a:rPr lang="es-ES" smtClean="0"/>
              <a:pPr/>
              <a:t>4</a:t>
            </a:fld>
            <a:endParaRPr lang="es-ES"/>
          </a:p>
        </p:txBody>
      </p:sp>
    </p:spTree>
    <p:custDataLst>
      <p:tags r:id="rId1"/>
    </p:custDataLst>
    <p:extLst>
      <p:ext uri="{BB962C8B-B14F-4D97-AF65-F5344CB8AC3E}">
        <p14:creationId xmlns:p14="http://schemas.microsoft.com/office/powerpoint/2010/main" val="3632613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4"/>
          <a:tile tx="0" ty="0" sx="100000" sy="100000" flip="none" algn="tl"/>
        </a:blip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138"/>
            <a:ext cx="9144000" cy="6855724"/>
          </a:xfrm>
          <a:prstGeom prst="rect">
            <a:avLst/>
          </a:prstGeom>
        </p:spPr>
      </p:pic>
      <p:sp>
        <p:nvSpPr>
          <p:cNvPr id="2" name="1 Rectángulo"/>
          <p:cNvSpPr/>
          <p:nvPr>
            <p:custDataLst>
              <p:tags r:id="rId2"/>
            </p:custDataLst>
          </p:nvPr>
        </p:nvSpPr>
        <p:spPr>
          <a:xfrm>
            <a:off x="1187624" y="974338"/>
            <a:ext cx="5760640" cy="1446550"/>
          </a:xfrm>
          <a:prstGeom prst="rect">
            <a:avLst/>
          </a:prstGeom>
          <a:solidFill>
            <a:srgbClr val="FFFF99"/>
          </a:solidFill>
          <a:effectLst>
            <a:glow rad="12700">
              <a:schemeClr val="tx2">
                <a:lumMod val="60000"/>
                <a:lumOff val="40000"/>
              </a:schemeClr>
            </a:glow>
            <a:outerShdw blurRad="40000" dist="20000" dir="5400000" rotWithShape="0">
              <a:srgbClr val="000000">
                <a:alpha val="38000"/>
              </a:srgbClr>
            </a:outerShdw>
            <a:softEdge rad="88900"/>
          </a:effectLst>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scene3d>
              <a:camera prst="orthographicFront"/>
              <a:lightRig rig="harsh" dir="t"/>
            </a:scene3d>
            <a:sp3d prstMaterial="matte">
              <a:contourClr>
                <a:schemeClr val="bg1">
                  <a:lumMod val="65000"/>
                </a:schemeClr>
              </a:contourClr>
            </a:sp3d>
          </a:bodyPr>
          <a:lstStyle/>
          <a:p>
            <a:pPr algn="ctr"/>
            <a:r>
              <a:rPr lang="es-ES_tradnl" sz="4400" b="1" dirty="0">
                <a:ln>
                  <a:solidFill>
                    <a:srgbClr val="FF0000"/>
                  </a:solidFill>
                </a:ln>
                <a:solidFill>
                  <a:srgbClr val="FF0000"/>
                </a:solidFill>
                <a:effectLst>
                  <a:innerShdw blurRad="63500" dist="50800" dir="13500000">
                    <a:prstClr val="black">
                      <a:alpha val="50000"/>
                    </a:prstClr>
                  </a:innerShdw>
                </a:effectLst>
                <a:latin typeface="Arial Narrow" panose="020B0606020202030204" pitchFamily="34" charset="0"/>
              </a:rPr>
              <a:t>EZEQUIEL 9</a:t>
            </a:r>
          </a:p>
          <a:p>
            <a:pPr algn="ctr"/>
            <a:r>
              <a:rPr lang="es-ES_tradnl" sz="4400" b="1" dirty="0">
                <a:ln>
                  <a:solidFill>
                    <a:srgbClr val="FF0000"/>
                  </a:solidFill>
                </a:ln>
                <a:solidFill>
                  <a:srgbClr val="FF0000"/>
                </a:solidFill>
                <a:effectLst>
                  <a:innerShdw blurRad="63500" dist="50800" dir="13500000">
                    <a:prstClr val="black">
                      <a:alpha val="50000"/>
                    </a:prstClr>
                  </a:innerShdw>
                </a:effectLst>
                <a:latin typeface="Arial Narrow" panose="020B0606020202030204" pitchFamily="34" charset="0"/>
              </a:rPr>
              <a:t>APLICACIÓN PRIMARIA</a:t>
            </a:r>
            <a:endParaRPr lang="es-ES" sz="4400" b="1" dirty="0">
              <a:ln>
                <a:solidFill>
                  <a:srgbClr val="FF0000"/>
                </a:solidFill>
              </a:ln>
              <a:solidFill>
                <a:srgbClr val="FF0000"/>
              </a:solidFill>
              <a:effectLst>
                <a:innerShdw blurRad="63500" dist="50800" dir="13500000">
                  <a:prstClr val="black">
                    <a:alpha val="50000"/>
                  </a:prstClr>
                </a:innerShdw>
              </a:effectLst>
              <a:latin typeface="Arial Narrow" panose="020B0606020202030204" pitchFamily="34" charset="0"/>
            </a:endParaRPr>
          </a:p>
        </p:txBody>
      </p:sp>
      <p:sp>
        <p:nvSpPr>
          <p:cNvPr id="7" name="Marcador de número de diapositiva 6"/>
          <p:cNvSpPr>
            <a:spLocks noGrp="1"/>
          </p:cNvSpPr>
          <p:nvPr>
            <p:ph type="sldNum" sz="quarter" idx="12"/>
          </p:nvPr>
        </p:nvSpPr>
        <p:spPr/>
        <p:txBody>
          <a:bodyPr/>
          <a:lstStyle/>
          <a:p>
            <a:fld id="{B66C1AAE-3AC2-4380-9960-8354055D943E}" type="slidenum">
              <a:rPr lang="es-ES" smtClean="0"/>
              <a:pPr/>
              <a:t>5</a:t>
            </a:fld>
            <a:endParaRPr lang="es-ES"/>
          </a:p>
        </p:txBody>
      </p:sp>
    </p:spTree>
    <p:custDataLst>
      <p:tags r:id="rId1"/>
    </p:custDataLst>
    <p:extLst>
      <p:ext uri="{BB962C8B-B14F-4D97-AF65-F5344CB8AC3E}">
        <p14:creationId xmlns:p14="http://schemas.microsoft.com/office/powerpoint/2010/main" val="3641797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2 Rectángulo"/>
          <p:cNvSpPr/>
          <p:nvPr>
            <p:custDataLst>
              <p:tags r:id="rId2"/>
            </p:custDataLst>
          </p:nvPr>
        </p:nvSpPr>
        <p:spPr>
          <a:xfrm>
            <a:off x="1887579" y="467322"/>
            <a:ext cx="5368842" cy="672107"/>
          </a:xfrm>
          <a:prstGeom prst="rect">
            <a:avLst/>
          </a:prstGeom>
        </p:spPr>
        <p:txBody>
          <a:bodyPr wrap="none">
            <a:spAutoFit/>
          </a:bodyPr>
          <a:lstStyle/>
          <a:p>
            <a:pPr lvl="0" algn="ctr">
              <a:lnSpc>
                <a:spcPct val="115000"/>
              </a:lnSpc>
              <a:spcAft>
                <a:spcPts val="1000"/>
              </a:spcAft>
            </a:pPr>
            <a:r>
              <a:rPr lang="es-ES" sz="3600" b="1" dirty="0">
                <a:ln>
                  <a:solidFill>
                    <a:srgbClr val="FFFF00"/>
                  </a:solidFill>
                </a:ln>
                <a:solidFill>
                  <a:srgbClr val="FFFF00"/>
                </a:solidFill>
                <a:latin typeface="Arial Narrow" panose="020B0606020202030204" pitchFamily="34" charset="0"/>
                <a:ea typeface="Calibri"/>
                <a:cs typeface="Georgia"/>
              </a:rPr>
              <a:t>BABILONIA INVADE A JUDÁ.</a:t>
            </a:r>
          </a:p>
        </p:txBody>
      </p:sp>
      <p:sp>
        <p:nvSpPr>
          <p:cNvPr id="4" name="3 Rectángulo"/>
          <p:cNvSpPr/>
          <p:nvPr>
            <p:custDataLst>
              <p:tags r:id="rId3"/>
            </p:custDataLst>
          </p:nvPr>
        </p:nvSpPr>
        <p:spPr>
          <a:xfrm>
            <a:off x="1203779" y="4869160"/>
            <a:ext cx="6736443" cy="1569660"/>
          </a:xfrm>
          <a:prstGeom prst="rect">
            <a:avLst/>
          </a:prstGeom>
          <a:solidFill>
            <a:srgbClr val="90E8B2"/>
          </a:solidFill>
        </p:spPr>
        <p:style>
          <a:lnRef idx="0">
            <a:schemeClr val="accent3"/>
          </a:lnRef>
          <a:fillRef idx="3">
            <a:schemeClr val="accent3"/>
          </a:fillRef>
          <a:effectRef idx="3">
            <a:schemeClr val="accent3"/>
          </a:effectRef>
          <a:fontRef idx="minor">
            <a:schemeClr val="lt1"/>
          </a:fontRef>
        </p:style>
        <p:txBody>
          <a:bodyPr wrap="square">
            <a:spAutoFit/>
          </a:bodyPr>
          <a:lstStyle/>
          <a:p>
            <a:pPr lvl="0" algn="ctr"/>
            <a:r>
              <a:rPr lang="es-ES" sz="3200" b="1" dirty="0">
                <a:ln>
                  <a:solidFill>
                    <a:srgbClr val="0000FF"/>
                  </a:solidFill>
                </a:ln>
                <a:solidFill>
                  <a:srgbClr val="0000CC"/>
                </a:solidFill>
                <a:latin typeface="Arial Narrow" panose="020B0606020202030204" pitchFamily="34" charset="0"/>
                <a:ea typeface="Calibri"/>
                <a:cs typeface="Georgia"/>
              </a:rPr>
              <a:t>En el año </a:t>
            </a:r>
            <a:r>
              <a:rPr lang="es-ES" sz="3200" b="1" dirty="0">
                <a:ln>
                  <a:solidFill>
                    <a:srgbClr val="FF0000"/>
                  </a:solidFill>
                </a:ln>
                <a:solidFill>
                  <a:srgbClr val="FF0000"/>
                </a:solidFill>
                <a:latin typeface="Arial Narrow" panose="020B0606020202030204" pitchFamily="34" charset="0"/>
                <a:ea typeface="Calibri"/>
                <a:cs typeface="Georgia"/>
              </a:rPr>
              <a:t>586 </a:t>
            </a:r>
            <a:r>
              <a:rPr lang="es-ES" sz="3200" b="1" dirty="0" err="1">
                <a:ln>
                  <a:solidFill>
                    <a:srgbClr val="FF0000"/>
                  </a:solidFill>
                </a:ln>
                <a:solidFill>
                  <a:srgbClr val="FF0000"/>
                </a:solidFill>
                <a:latin typeface="Arial Narrow" panose="020B0606020202030204" pitchFamily="34" charset="0"/>
                <a:ea typeface="Calibri"/>
                <a:cs typeface="Georgia"/>
              </a:rPr>
              <a:t>a.C</a:t>
            </a:r>
            <a:r>
              <a:rPr lang="es-ES" sz="3200" b="1" dirty="0">
                <a:ln>
                  <a:solidFill>
                    <a:srgbClr val="FF0000"/>
                  </a:solidFill>
                </a:ln>
                <a:solidFill>
                  <a:srgbClr val="FF0000"/>
                </a:solidFill>
                <a:latin typeface="Arial Narrow" panose="020B0606020202030204" pitchFamily="34" charset="0"/>
                <a:ea typeface="Calibri"/>
                <a:cs typeface="Georgia"/>
              </a:rPr>
              <a:t>, </a:t>
            </a:r>
            <a:r>
              <a:rPr lang="es-ES" sz="3200" b="1" dirty="0">
                <a:ln>
                  <a:solidFill>
                    <a:srgbClr val="0000FF"/>
                  </a:solidFill>
                </a:ln>
                <a:solidFill>
                  <a:srgbClr val="0000CC"/>
                </a:solidFill>
                <a:latin typeface="Arial Narrow" panose="020B0606020202030204" pitchFamily="34" charset="0"/>
                <a:ea typeface="Calibri"/>
                <a:cs typeface="Georgia"/>
              </a:rPr>
              <a:t>año</a:t>
            </a:r>
            <a:r>
              <a:rPr lang="es-ES" sz="3200" b="1" dirty="0">
                <a:ln>
                  <a:solidFill>
                    <a:srgbClr val="0000FF"/>
                  </a:solidFill>
                </a:ln>
                <a:solidFill>
                  <a:srgbClr val="FF0000"/>
                </a:solidFill>
                <a:latin typeface="Arial Narrow" panose="020B0606020202030204" pitchFamily="34" charset="0"/>
                <a:ea typeface="Calibri"/>
                <a:cs typeface="Georgia"/>
              </a:rPr>
              <a:t> </a:t>
            </a:r>
            <a:r>
              <a:rPr lang="es-ES" sz="3200" b="1" dirty="0">
                <a:ln>
                  <a:solidFill>
                    <a:srgbClr val="FF0000"/>
                  </a:solidFill>
                </a:ln>
                <a:solidFill>
                  <a:srgbClr val="FF0000"/>
                </a:solidFill>
                <a:latin typeface="Arial Narrow" panose="020B0606020202030204" pitchFamily="34" charset="0"/>
                <a:ea typeface="Calibri"/>
                <a:cs typeface="Georgia"/>
              </a:rPr>
              <a:t>19º</a:t>
            </a:r>
            <a:r>
              <a:rPr lang="es-ES" sz="3200" b="1" dirty="0">
                <a:ln>
                  <a:solidFill>
                    <a:srgbClr val="0000FF"/>
                  </a:solidFill>
                </a:ln>
                <a:solidFill>
                  <a:srgbClr val="FF0000"/>
                </a:solidFill>
                <a:latin typeface="Arial Narrow" panose="020B0606020202030204" pitchFamily="34" charset="0"/>
                <a:ea typeface="Calibri"/>
                <a:cs typeface="Georgia"/>
              </a:rPr>
              <a:t> </a:t>
            </a:r>
            <a:r>
              <a:rPr lang="es-ES" sz="3200" b="1" dirty="0">
                <a:ln>
                  <a:solidFill>
                    <a:srgbClr val="0000FF"/>
                  </a:solidFill>
                </a:ln>
                <a:solidFill>
                  <a:srgbClr val="0000CC"/>
                </a:solidFill>
                <a:latin typeface="Arial Narrow" panose="020B0606020202030204" pitchFamily="34" charset="0"/>
                <a:ea typeface="Calibri"/>
                <a:cs typeface="Georgia"/>
              </a:rPr>
              <a:t>del reinado de </a:t>
            </a:r>
          </a:p>
          <a:p>
            <a:pPr lvl="0" algn="ctr"/>
            <a:r>
              <a:rPr lang="es-ES" sz="3200" b="1" dirty="0">
                <a:ln>
                  <a:solidFill>
                    <a:srgbClr val="0000FF"/>
                  </a:solidFill>
                </a:ln>
                <a:solidFill>
                  <a:srgbClr val="0000CC"/>
                </a:solidFill>
                <a:latin typeface="Arial Narrow" panose="020B0606020202030204" pitchFamily="34" charset="0"/>
                <a:ea typeface="Calibri"/>
                <a:cs typeface="Georgia"/>
              </a:rPr>
              <a:t>Nabucodonosor, se cumple Ezequiel  9.</a:t>
            </a:r>
          </a:p>
          <a:p>
            <a:pPr lvl="0" algn="ctr"/>
            <a:r>
              <a:rPr lang="es-ES" sz="3200" b="1" dirty="0">
                <a:ln>
                  <a:solidFill>
                    <a:sysClr val="windowText" lastClr="000000"/>
                  </a:solidFill>
                </a:ln>
                <a:solidFill>
                  <a:sysClr val="windowText" lastClr="000000"/>
                </a:solidFill>
                <a:latin typeface="Arial Narrow" panose="020B0606020202030204" pitchFamily="34" charset="0"/>
                <a:ea typeface="Calibri"/>
                <a:cs typeface="Georgia"/>
              </a:rPr>
              <a:t>(2Reyes 25:8-21,  2 Crónicas 36:14-19).</a:t>
            </a:r>
            <a:endParaRPr lang="es-ES" sz="3600" b="1" dirty="0">
              <a:ln>
                <a:solidFill>
                  <a:sysClr val="windowText" lastClr="000000"/>
                </a:solidFill>
              </a:ln>
              <a:solidFill>
                <a:sysClr val="windowText" lastClr="000000"/>
              </a:solidFill>
              <a:latin typeface="Arial Narrow" panose="020B0606020202030204" pitchFamily="34" charset="0"/>
              <a:ea typeface="Calibri"/>
              <a:cs typeface="Georgia"/>
            </a:endParaRPr>
          </a:p>
        </p:txBody>
      </p:sp>
      <p:sp>
        <p:nvSpPr>
          <p:cNvPr id="5" name="4 Rectángulo"/>
          <p:cNvSpPr/>
          <p:nvPr>
            <p:custDataLst>
              <p:tags r:id="rId4"/>
            </p:custDataLst>
          </p:nvPr>
        </p:nvSpPr>
        <p:spPr>
          <a:xfrm>
            <a:off x="1340768" y="2929587"/>
            <a:ext cx="6462464" cy="1723549"/>
          </a:xfrm>
          <a:prstGeom prst="rect">
            <a:avLst/>
          </a:prstGeom>
          <a:solidFill>
            <a:schemeClr val="accent6">
              <a:lumMod val="60000"/>
              <a:lumOff val="40000"/>
            </a:schemeClr>
          </a:solidFill>
        </p:spPr>
        <p:style>
          <a:lnRef idx="0">
            <a:schemeClr val="accent6"/>
          </a:lnRef>
          <a:fillRef idx="3">
            <a:schemeClr val="accent6"/>
          </a:fillRef>
          <a:effectRef idx="3">
            <a:schemeClr val="accent6"/>
          </a:effectRef>
          <a:fontRef idx="minor">
            <a:schemeClr val="lt1"/>
          </a:fontRef>
        </p:style>
        <p:txBody>
          <a:bodyPr wrap="square">
            <a:spAutoFit/>
          </a:bodyPr>
          <a:lstStyle/>
          <a:p>
            <a:pPr lvl="0" algn="ctr">
              <a:spcAft>
                <a:spcPts val="600"/>
              </a:spcAft>
            </a:pPr>
            <a:r>
              <a:rPr lang="es-ES" sz="3200" b="1" dirty="0">
                <a:ln>
                  <a:solidFill>
                    <a:srgbClr val="0000CC"/>
                  </a:solidFill>
                </a:ln>
                <a:solidFill>
                  <a:prstClr val="black"/>
                </a:solidFill>
                <a:latin typeface="Arial Narrow" panose="020B0606020202030204" pitchFamily="34" charset="0"/>
                <a:ea typeface="Calibri"/>
                <a:cs typeface="Georgia"/>
              </a:rPr>
              <a:t>En el año </a:t>
            </a:r>
            <a:r>
              <a:rPr lang="es-ES" sz="3200" b="1" dirty="0">
                <a:ln>
                  <a:solidFill>
                    <a:srgbClr val="FF0000"/>
                  </a:solidFill>
                </a:ln>
                <a:solidFill>
                  <a:srgbClr val="FF0000"/>
                </a:solidFill>
                <a:latin typeface="Arial Narrow" panose="020B0606020202030204" pitchFamily="34" charset="0"/>
                <a:ea typeface="Calibri"/>
                <a:cs typeface="Georgia"/>
              </a:rPr>
              <a:t>597 </a:t>
            </a:r>
            <a:r>
              <a:rPr lang="es-ES" sz="3200" b="1" dirty="0" err="1">
                <a:ln>
                  <a:solidFill>
                    <a:srgbClr val="FF0000"/>
                  </a:solidFill>
                </a:ln>
                <a:solidFill>
                  <a:srgbClr val="FF0000"/>
                </a:solidFill>
                <a:latin typeface="Arial Narrow" panose="020B0606020202030204" pitchFamily="34" charset="0"/>
                <a:ea typeface="Calibri"/>
                <a:cs typeface="Georgia"/>
              </a:rPr>
              <a:t>a.C</a:t>
            </a:r>
            <a:r>
              <a:rPr lang="es-ES" sz="3200" b="1" dirty="0">
                <a:ln>
                  <a:solidFill>
                    <a:srgbClr val="FF0000"/>
                  </a:solidFill>
                </a:ln>
                <a:solidFill>
                  <a:srgbClr val="FF0000"/>
                </a:solidFill>
                <a:latin typeface="Arial Narrow" panose="020B0606020202030204" pitchFamily="34" charset="0"/>
                <a:ea typeface="Calibri"/>
                <a:cs typeface="Georgia"/>
              </a:rPr>
              <a:t>, </a:t>
            </a:r>
            <a:r>
              <a:rPr lang="es-ES" sz="3200" b="1" dirty="0">
                <a:ln>
                  <a:solidFill>
                    <a:srgbClr val="0000CC"/>
                  </a:solidFill>
                </a:ln>
                <a:solidFill>
                  <a:prstClr val="black"/>
                </a:solidFill>
                <a:latin typeface="Arial Narrow" panose="020B0606020202030204" pitchFamily="34" charset="0"/>
                <a:ea typeface="Calibri"/>
                <a:cs typeface="Georgia"/>
              </a:rPr>
              <a:t>año 8º del reinado de  </a:t>
            </a:r>
          </a:p>
          <a:p>
            <a:pPr lvl="0" algn="ctr">
              <a:spcAft>
                <a:spcPts val="600"/>
              </a:spcAft>
            </a:pPr>
            <a:r>
              <a:rPr lang="es-ES" sz="3200" b="1" dirty="0">
                <a:ln>
                  <a:solidFill>
                    <a:srgbClr val="0000CC"/>
                  </a:solidFill>
                </a:ln>
                <a:solidFill>
                  <a:prstClr val="black"/>
                </a:solidFill>
                <a:latin typeface="Arial Narrow" panose="020B0606020202030204" pitchFamily="34" charset="0"/>
                <a:ea typeface="Calibri"/>
                <a:cs typeface="Georgia"/>
              </a:rPr>
              <a:t>Nabucodonosor</a:t>
            </a:r>
            <a:r>
              <a:rPr lang="es-ES" sz="3200" b="1" dirty="0">
                <a:ln>
                  <a:solidFill>
                    <a:srgbClr val="0000CC"/>
                  </a:solidFill>
                </a:ln>
                <a:solidFill>
                  <a:srgbClr val="FF0000"/>
                </a:solidFill>
                <a:latin typeface="Arial Narrow" panose="020B0606020202030204" pitchFamily="34" charset="0"/>
                <a:ea typeface="Calibri"/>
                <a:cs typeface="Georgia"/>
              </a:rPr>
              <a:t> </a:t>
            </a:r>
            <a:r>
              <a:rPr lang="es-ES" sz="3200" b="1" dirty="0">
                <a:ln>
                  <a:solidFill>
                    <a:srgbClr val="0000CC"/>
                  </a:solidFill>
                </a:ln>
                <a:solidFill>
                  <a:prstClr val="black"/>
                </a:solidFill>
                <a:latin typeface="Arial Narrow" panose="020B0606020202030204" pitchFamily="34" charset="0"/>
                <a:ea typeface="Calibri"/>
                <a:cs typeface="Georgia"/>
              </a:rPr>
              <a:t>(2Reyes 24:12-16), </a:t>
            </a:r>
          </a:p>
          <a:p>
            <a:pPr lvl="0" algn="ctr">
              <a:spcAft>
                <a:spcPts val="600"/>
              </a:spcAft>
            </a:pPr>
            <a:r>
              <a:rPr lang="es-ES" sz="3200" b="1" dirty="0">
                <a:ln>
                  <a:solidFill>
                    <a:srgbClr val="0000CC"/>
                  </a:solidFill>
                </a:ln>
                <a:solidFill>
                  <a:srgbClr val="0000FF"/>
                </a:solidFill>
                <a:latin typeface="Arial Narrow" panose="020B0606020202030204" pitchFamily="34" charset="0"/>
                <a:ea typeface="Calibri"/>
                <a:cs typeface="Georgia"/>
              </a:rPr>
              <a:t>Ezequiel es llevado cautivo</a:t>
            </a:r>
            <a:r>
              <a:rPr lang="es-ES" sz="2800" b="1" dirty="0">
                <a:ln>
                  <a:solidFill>
                    <a:srgbClr val="0000CC"/>
                  </a:solidFill>
                </a:ln>
                <a:solidFill>
                  <a:srgbClr val="0000FF"/>
                </a:solidFill>
                <a:latin typeface="Arial Narrow" panose="020B0606020202030204" pitchFamily="34" charset="0"/>
                <a:ea typeface="Calibri"/>
                <a:cs typeface="Georgia"/>
              </a:rPr>
              <a:t>.</a:t>
            </a:r>
          </a:p>
        </p:txBody>
      </p:sp>
      <p:sp>
        <p:nvSpPr>
          <p:cNvPr id="6" name="5 Rectángulo"/>
          <p:cNvSpPr/>
          <p:nvPr>
            <p:custDataLst>
              <p:tags r:id="rId5"/>
            </p:custDataLst>
          </p:nvPr>
        </p:nvSpPr>
        <p:spPr>
          <a:xfrm>
            <a:off x="1931836" y="1554758"/>
            <a:ext cx="5280329" cy="115416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0" algn="ctr">
              <a:spcAft>
                <a:spcPts val="600"/>
              </a:spcAft>
            </a:pPr>
            <a:r>
              <a:rPr lang="es-ES_tradnl" sz="3200" b="1" dirty="0">
                <a:ln>
                  <a:solidFill>
                    <a:srgbClr val="0000CC"/>
                  </a:solidFill>
                </a:ln>
                <a:solidFill>
                  <a:prstClr val="black"/>
                </a:solidFill>
                <a:latin typeface="Arial Narrow" panose="020B0606020202030204" pitchFamily="34" charset="0"/>
                <a:ea typeface="Calibri"/>
                <a:cs typeface="+mj-cs"/>
              </a:rPr>
              <a:t>En el año </a:t>
            </a:r>
            <a:r>
              <a:rPr lang="es-ES_tradnl" sz="3200" b="1" dirty="0">
                <a:ln>
                  <a:solidFill>
                    <a:srgbClr val="FF0000"/>
                  </a:solidFill>
                </a:ln>
                <a:solidFill>
                  <a:srgbClr val="FF0000"/>
                </a:solidFill>
                <a:latin typeface="Arial Narrow" panose="020B0606020202030204" pitchFamily="34" charset="0"/>
                <a:ea typeface="Calibri"/>
                <a:cs typeface="+mj-cs"/>
              </a:rPr>
              <a:t>605 a.C. </a:t>
            </a:r>
            <a:r>
              <a:rPr lang="es-ES_tradnl" sz="3200" b="1" dirty="0">
                <a:ln>
                  <a:solidFill>
                    <a:srgbClr val="0000CC"/>
                  </a:solidFill>
                </a:ln>
                <a:solidFill>
                  <a:prstClr val="black"/>
                </a:solidFill>
                <a:latin typeface="Arial Narrow" panose="020B0606020202030204" pitchFamily="34" charset="0"/>
                <a:ea typeface="Calibri"/>
                <a:cs typeface="+mj-cs"/>
              </a:rPr>
              <a:t>(Daniel 1:1-6) </a:t>
            </a:r>
          </a:p>
          <a:p>
            <a:pPr lvl="0" algn="ctr">
              <a:spcAft>
                <a:spcPts val="600"/>
              </a:spcAft>
            </a:pPr>
            <a:r>
              <a:rPr lang="es-ES" sz="3200" b="1" dirty="0">
                <a:ln>
                  <a:solidFill>
                    <a:srgbClr val="0000CC"/>
                  </a:solidFill>
                </a:ln>
                <a:solidFill>
                  <a:srgbClr val="0000FF"/>
                </a:solidFill>
                <a:latin typeface="Arial Narrow" panose="020B0606020202030204" pitchFamily="34" charset="0"/>
                <a:ea typeface="Calibri"/>
                <a:cs typeface="Georgia"/>
              </a:rPr>
              <a:t>Daniel es  llevado cautivo.</a:t>
            </a:r>
          </a:p>
        </p:txBody>
      </p:sp>
    </p:spTree>
    <p:custDataLst>
      <p:tags r:id="rId1"/>
    </p:custDataLst>
    <p:extLst>
      <p:ext uri="{BB962C8B-B14F-4D97-AF65-F5344CB8AC3E}">
        <p14:creationId xmlns:p14="http://schemas.microsoft.com/office/powerpoint/2010/main" val="769678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CuadroTexto"/>
          <p:cNvSpPr txBox="1"/>
          <p:nvPr>
            <p:custDataLst>
              <p:tags r:id="rId2"/>
            </p:custDataLst>
          </p:nvPr>
        </p:nvSpPr>
        <p:spPr>
          <a:xfrm>
            <a:off x="858873" y="1273984"/>
            <a:ext cx="7426254" cy="1938992"/>
          </a:xfrm>
          <a:prstGeom prst="rect">
            <a:avLst/>
          </a:prstGeom>
          <a:solidFill>
            <a:srgbClr val="C00000"/>
          </a:solidFill>
          <a:ln>
            <a:noFill/>
          </a:ln>
          <a:effectLst>
            <a:glow>
              <a:srgbClr val="C00000"/>
            </a:glow>
            <a:outerShdw blurRad="40000" dist="23000" dir="5400000" rotWithShape="0">
              <a:srgbClr val="000000">
                <a:alpha val="35000"/>
              </a:srgbClr>
            </a:outerShdw>
            <a:softEdge rad="0"/>
          </a:effectLst>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s-ES_tradnl" sz="3000" b="1" dirty="0">
                <a:latin typeface="Arial Narrow" panose="020B0606020202030204" pitchFamily="34" charset="0"/>
                <a:cs typeface="Arial" panose="020B0604020202020204" pitchFamily="34" charset="0"/>
              </a:rPr>
              <a:t>En </a:t>
            </a:r>
            <a:r>
              <a:rPr lang="es-ES_tradnl" sz="3000" b="1" dirty="0">
                <a:ln>
                  <a:solidFill>
                    <a:srgbClr val="FFFF00"/>
                  </a:solidFill>
                </a:ln>
                <a:solidFill>
                  <a:srgbClr val="FFFF00"/>
                </a:solidFill>
                <a:latin typeface="Arial Narrow" panose="020B0606020202030204" pitchFamily="34" charset="0"/>
                <a:cs typeface="Arial" panose="020B0604020202020204" pitchFamily="34" charset="0"/>
              </a:rPr>
              <a:t>la aplicación primaria </a:t>
            </a:r>
            <a:r>
              <a:rPr lang="es-ES_tradnl" sz="3000" b="1" dirty="0">
                <a:latin typeface="Arial Narrow" panose="020B0606020202030204" pitchFamily="34" charset="0"/>
                <a:cs typeface="Arial" panose="020B0604020202020204" pitchFamily="34" charset="0"/>
              </a:rPr>
              <a:t>de Ezequiel 9, los cinco varones con armas destructoras representan a los soldados de Babilonia que destruyeron la ciudad de Jerusalén.</a:t>
            </a:r>
            <a:endParaRPr lang="es-ES" sz="3000" b="1" dirty="0">
              <a:latin typeface="Arial Narrow" panose="020B0606020202030204" pitchFamily="34" charset="0"/>
              <a:cs typeface="Arial" panose="020B0604020202020204" pitchFamily="34" charset="0"/>
            </a:endParaRPr>
          </a:p>
        </p:txBody>
      </p:sp>
      <p:sp>
        <p:nvSpPr>
          <p:cNvPr id="3" name="2 Rectángulo"/>
          <p:cNvSpPr/>
          <p:nvPr>
            <p:custDataLst>
              <p:tags r:id="rId3"/>
            </p:custDataLst>
          </p:nvPr>
        </p:nvSpPr>
        <p:spPr>
          <a:xfrm>
            <a:off x="863588" y="4010288"/>
            <a:ext cx="7416824" cy="1938992"/>
          </a:xfrm>
          <a:prstGeom prst="rect">
            <a:avLst/>
          </a:prstGeom>
          <a:solidFill>
            <a:srgbClr val="6AA2FE"/>
          </a:solidFill>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s-ES" sz="3000" b="1" dirty="0">
                <a:ln>
                  <a:solidFill>
                    <a:srgbClr val="0000FF"/>
                  </a:solidFill>
                </a:ln>
                <a:solidFill>
                  <a:srgbClr val="0000CC"/>
                </a:solidFill>
                <a:latin typeface="Arial Narrow" panose="020B0606020202030204" pitchFamily="34" charset="0"/>
                <a:cs typeface="Arial" pitchFamily="34" charset="0"/>
              </a:rPr>
              <a:t>“Y quemaron la casa de Dios, rompieron la muralla de Jerusalén, consumieron a fuego todos sus palacios y destruyeron todos sus objetos deseables”</a:t>
            </a:r>
            <a:r>
              <a:rPr lang="es-ES" sz="3000" dirty="0">
                <a:ln>
                  <a:solidFill>
                    <a:srgbClr val="0000FF"/>
                  </a:solidFill>
                </a:ln>
                <a:solidFill>
                  <a:srgbClr val="0000CC"/>
                </a:solidFill>
                <a:latin typeface="Arial Narrow" panose="020B0606020202030204" pitchFamily="34" charset="0"/>
                <a:cs typeface="Arial" pitchFamily="34" charset="0"/>
              </a:rPr>
              <a:t>. </a:t>
            </a:r>
            <a:r>
              <a:rPr lang="es-ES" sz="3000" b="1" dirty="0">
                <a:ln>
                  <a:solidFill>
                    <a:schemeClr val="tx1"/>
                  </a:solidFill>
                </a:ln>
                <a:solidFill>
                  <a:schemeClr val="tx1"/>
                </a:solidFill>
                <a:latin typeface="Arial Narrow" panose="020B0606020202030204" pitchFamily="34" charset="0"/>
                <a:cs typeface="Arial" pitchFamily="34" charset="0"/>
              </a:rPr>
              <a:t>2 crónicas 36:19.</a:t>
            </a:r>
            <a:endParaRPr lang="es-ES" sz="3000" dirty="0">
              <a:ln>
                <a:solidFill>
                  <a:schemeClr val="tx1"/>
                </a:solidFill>
              </a:ln>
              <a:solidFill>
                <a:schemeClr val="tx1"/>
              </a:solidFill>
              <a:latin typeface="Arial Narrow" panose="020B0606020202030204" pitchFamily="34" charset="0"/>
            </a:endParaRPr>
          </a:p>
        </p:txBody>
      </p:sp>
      <p:sp>
        <p:nvSpPr>
          <p:cNvPr id="8" name="Marcador de número de diapositiva 7"/>
          <p:cNvSpPr>
            <a:spLocks noGrp="1"/>
          </p:cNvSpPr>
          <p:nvPr>
            <p:ph type="sldNum" sz="quarter" idx="12"/>
          </p:nvPr>
        </p:nvSpPr>
        <p:spPr/>
        <p:txBody>
          <a:bodyPr/>
          <a:lstStyle/>
          <a:p>
            <a:fld id="{B66C1AAE-3AC2-4380-9960-8354055D943E}" type="slidenum">
              <a:rPr lang="es-ES" smtClean="0"/>
              <a:pPr/>
              <a:t>7</a:t>
            </a:fld>
            <a:endParaRPr lang="es-ES"/>
          </a:p>
        </p:txBody>
      </p:sp>
    </p:spTree>
    <p:custDataLst>
      <p:tags r:id="rId1"/>
    </p:custDataLst>
    <p:extLst>
      <p:ext uri="{BB962C8B-B14F-4D97-AF65-F5344CB8AC3E}">
        <p14:creationId xmlns:p14="http://schemas.microsoft.com/office/powerpoint/2010/main" val="2362718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CuadroTexto"/>
          <p:cNvSpPr txBox="1"/>
          <p:nvPr>
            <p:custDataLst>
              <p:tags r:id="rId2"/>
            </p:custDataLst>
          </p:nvPr>
        </p:nvSpPr>
        <p:spPr>
          <a:xfrm>
            <a:off x="1129049" y="1951672"/>
            <a:ext cx="6885902" cy="1477328"/>
          </a:xfrm>
          <a:prstGeom prst="rect">
            <a:avLst/>
          </a:prstGeom>
          <a:ln>
            <a:noFill/>
          </a:ln>
          <a:effectLst>
            <a:glow>
              <a:srgbClr val="C00000"/>
            </a:glow>
            <a:outerShdw blurRad="40000" dist="23000" dir="5400000" rotWithShape="0">
              <a:srgbClr val="000000">
                <a:alpha val="35000"/>
              </a:srgbClr>
            </a:outerShdw>
            <a:softEdge rad="0"/>
          </a:effectLst>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s-ES" sz="3000" b="1" dirty="0">
                <a:latin typeface="Arial Narrow" panose="020B0606020202030204" pitchFamily="34" charset="0"/>
                <a:cs typeface="Arial" panose="020B0604020202020204" pitchFamily="34" charset="0"/>
              </a:rPr>
              <a:t>"Matad a </a:t>
            </a:r>
            <a:r>
              <a:rPr lang="es-ES" sz="3000" b="1" u="sng" dirty="0">
                <a:latin typeface="Arial Narrow" panose="020B0606020202030204" pitchFamily="34" charset="0"/>
                <a:cs typeface="Arial" panose="020B0604020202020204" pitchFamily="34" charset="0"/>
              </a:rPr>
              <a:t>viejos</a:t>
            </a:r>
            <a:r>
              <a:rPr lang="es-ES" sz="3000" b="1" dirty="0">
                <a:latin typeface="Arial Narrow" panose="020B0606020202030204" pitchFamily="34" charset="0"/>
                <a:cs typeface="Arial" panose="020B0604020202020204" pitchFamily="34" charset="0"/>
              </a:rPr>
              <a:t>, </a:t>
            </a:r>
            <a:r>
              <a:rPr lang="es-ES" sz="3000" b="1" u="sng" dirty="0">
                <a:latin typeface="Arial Narrow" panose="020B0606020202030204" pitchFamily="34" charset="0"/>
                <a:cs typeface="Arial" panose="020B0604020202020204" pitchFamily="34" charset="0"/>
              </a:rPr>
              <a:t>jóvenes</a:t>
            </a:r>
            <a:r>
              <a:rPr lang="es-ES" sz="3000" b="1" dirty="0">
                <a:latin typeface="Arial Narrow" panose="020B0606020202030204" pitchFamily="34" charset="0"/>
                <a:cs typeface="Arial" panose="020B0604020202020204" pitchFamily="34" charset="0"/>
              </a:rPr>
              <a:t>, </a:t>
            </a:r>
            <a:r>
              <a:rPr lang="es-ES" sz="3000" b="1" u="sng" dirty="0">
                <a:latin typeface="Arial Narrow" panose="020B0606020202030204" pitchFamily="34" charset="0"/>
                <a:cs typeface="Arial" panose="020B0604020202020204" pitchFamily="34" charset="0"/>
              </a:rPr>
              <a:t>doncellas</a:t>
            </a:r>
            <a:r>
              <a:rPr lang="es-ES" sz="3000" b="1" dirty="0">
                <a:latin typeface="Arial Narrow" panose="020B0606020202030204" pitchFamily="34" charset="0"/>
                <a:cs typeface="Arial" panose="020B0604020202020204" pitchFamily="34" charset="0"/>
              </a:rPr>
              <a:t>, </a:t>
            </a:r>
            <a:r>
              <a:rPr lang="es-ES" sz="3000" b="1" u="sng" dirty="0">
                <a:latin typeface="Arial Narrow" panose="020B0606020202030204" pitchFamily="34" charset="0"/>
                <a:cs typeface="Arial" panose="020B0604020202020204" pitchFamily="34" charset="0"/>
              </a:rPr>
              <a:t>niños</a:t>
            </a:r>
            <a:r>
              <a:rPr lang="es-ES" sz="3000" b="1" dirty="0">
                <a:latin typeface="Arial Narrow" panose="020B0606020202030204" pitchFamily="34" charset="0"/>
                <a:cs typeface="Arial" panose="020B0604020202020204" pitchFamily="34" charset="0"/>
              </a:rPr>
              <a:t> y </a:t>
            </a:r>
            <a:r>
              <a:rPr lang="es-ES" sz="3000" b="1" u="sng" dirty="0">
                <a:latin typeface="Arial Narrow" panose="020B0606020202030204" pitchFamily="34" charset="0"/>
                <a:cs typeface="Arial" panose="020B0604020202020204" pitchFamily="34" charset="0"/>
              </a:rPr>
              <a:t>mujeres</a:t>
            </a:r>
            <a:r>
              <a:rPr lang="es-ES" sz="3000" b="1" dirty="0">
                <a:latin typeface="Arial Narrow" panose="020B0606020202030204" pitchFamily="34" charset="0"/>
                <a:cs typeface="Arial" panose="020B0604020202020204" pitchFamily="34" charset="0"/>
              </a:rPr>
              <a:t>, hasta que no quede ninguno...”   </a:t>
            </a:r>
            <a:r>
              <a:rPr lang="es-ES" sz="3000" b="1" dirty="0">
                <a:ln>
                  <a:solidFill>
                    <a:schemeClr val="tx1"/>
                  </a:solidFill>
                </a:ln>
                <a:solidFill>
                  <a:schemeClr val="tx1"/>
                </a:solidFill>
                <a:latin typeface="Arial Narrow" panose="020B0606020202030204" pitchFamily="34" charset="0"/>
                <a:cs typeface="Arial" panose="020B0604020202020204" pitchFamily="34" charset="0"/>
              </a:rPr>
              <a:t>Ezequiel 9:6.</a:t>
            </a:r>
          </a:p>
        </p:txBody>
      </p:sp>
      <p:sp>
        <p:nvSpPr>
          <p:cNvPr id="3" name="2 Rectángulo"/>
          <p:cNvSpPr/>
          <p:nvPr>
            <p:custDataLst>
              <p:tags r:id="rId3"/>
            </p:custDataLst>
          </p:nvPr>
        </p:nvSpPr>
        <p:spPr>
          <a:xfrm>
            <a:off x="854783" y="3836655"/>
            <a:ext cx="7434435" cy="2400657"/>
          </a:xfrm>
          <a:prstGeom prst="rect">
            <a:avLst/>
          </a:prstGeom>
          <a:solidFill>
            <a:srgbClr val="FFFF99"/>
          </a:solidFill>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s-ES" sz="3000" b="1" dirty="0">
                <a:ln>
                  <a:solidFill>
                    <a:schemeClr val="tx1"/>
                  </a:solidFill>
                </a:ln>
                <a:solidFill>
                  <a:schemeClr val="tx1"/>
                </a:solidFill>
                <a:latin typeface="Arial Narrow" panose="020B0606020202030204" pitchFamily="34" charset="0"/>
              </a:rPr>
              <a:t>“Por eso el Eterno trajo contra ellos al rey de los caldeos, que mató a espada a sus </a:t>
            </a:r>
            <a:r>
              <a:rPr lang="es-ES" sz="3000" b="1" u="sng" dirty="0">
                <a:ln>
                  <a:solidFill>
                    <a:srgbClr val="0000FF"/>
                  </a:solidFill>
                </a:ln>
                <a:solidFill>
                  <a:srgbClr val="0000FF"/>
                </a:solidFill>
                <a:latin typeface="Arial Narrow" panose="020B0606020202030204" pitchFamily="34" charset="0"/>
              </a:rPr>
              <a:t>jóvenes</a:t>
            </a:r>
            <a:r>
              <a:rPr lang="es-ES" sz="3000" b="1" dirty="0">
                <a:ln>
                  <a:solidFill>
                    <a:srgbClr val="0000FF"/>
                  </a:solidFill>
                </a:ln>
                <a:solidFill>
                  <a:srgbClr val="0000FF"/>
                </a:solidFill>
                <a:latin typeface="Arial Narrow" panose="020B0606020202030204" pitchFamily="34" charset="0"/>
              </a:rPr>
              <a:t> </a:t>
            </a:r>
            <a:r>
              <a:rPr lang="es-ES" sz="3000" b="1" dirty="0">
                <a:ln>
                  <a:solidFill>
                    <a:schemeClr val="tx1"/>
                  </a:solidFill>
                </a:ln>
                <a:solidFill>
                  <a:schemeClr val="tx1"/>
                </a:solidFill>
                <a:latin typeface="Arial Narrow" panose="020B0606020202030204" pitchFamily="34" charset="0"/>
              </a:rPr>
              <a:t>en la casa de su Santuario, sin perdonar </a:t>
            </a:r>
            <a:r>
              <a:rPr lang="es-ES" sz="3000" b="1" u="sng" dirty="0">
                <a:ln>
                  <a:solidFill>
                    <a:srgbClr val="0000FF"/>
                  </a:solidFill>
                </a:ln>
                <a:solidFill>
                  <a:srgbClr val="0000FF"/>
                </a:solidFill>
                <a:latin typeface="Arial Narrow" panose="020B0606020202030204" pitchFamily="34" charset="0"/>
              </a:rPr>
              <a:t>joven</a:t>
            </a:r>
            <a:r>
              <a:rPr lang="es-ES" sz="3000" b="1" dirty="0">
                <a:ln>
                  <a:solidFill>
                    <a:schemeClr val="tx1"/>
                  </a:solidFill>
                </a:ln>
                <a:solidFill>
                  <a:schemeClr val="tx1"/>
                </a:solidFill>
                <a:latin typeface="Arial Narrow" panose="020B0606020202030204" pitchFamily="34" charset="0"/>
              </a:rPr>
              <a:t>, ni </a:t>
            </a:r>
            <a:r>
              <a:rPr lang="es-ES" sz="3000" b="1" u="sng" dirty="0">
                <a:ln>
                  <a:solidFill>
                    <a:srgbClr val="0000FF"/>
                  </a:solidFill>
                </a:ln>
                <a:solidFill>
                  <a:srgbClr val="0000FF"/>
                </a:solidFill>
                <a:latin typeface="Arial Narrow" panose="020B0606020202030204" pitchFamily="34" charset="0"/>
              </a:rPr>
              <a:t>doncella</a:t>
            </a:r>
            <a:r>
              <a:rPr lang="es-ES" sz="3000" b="1" dirty="0">
                <a:ln>
                  <a:solidFill>
                    <a:schemeClr val="tx1"/>
                  </a:solidFill>
                </a:ln>
                <a:solidFill>
                  <a:schemeClr val="tx1"/>
                </a:solidFill>
                <a:latin typeface="Arial Narrow" panose="020B0606020202030204" pitchFamily="34" charset="0"/>
              </a:rPr>
              <a:t>, ni </a:t>
            </a:r>
            <a:r>
              <a:rPr lang="es-ES" sz="3000" b="1" u="sng" dirty="0">
                <a:ln>
                  <a:solidFill>
                    <a:srgbClr val="0000FF"/>
                  </a:solidFill>
                </a:ln>
                <a:solidFill>
                  <a:srgbClr val="0000FF"/>
                </a:solidFill>
                <a:latin typeface="Arial Narrow" panose="020B0606020202030204" pitchFamily="34" charset="0"/>
              </a:rPr>
              <a:t>anciano</a:t>
            </a:r>
            <a:r>
              <a:rPr lang="es-ES" sz="3000" b="1" dirty="0">
                <a:ln>
                  <a:solidFill>
                    <a:schemeClr val="tx1"/>
                  </a:solidFill>
                </a:ln>
                <a:solidFill>
                  <a:schemeClr val="tx1"/>
                </a:solidFill>
                <a:latin typeface="Arial Narrow" panose="020B0606020202030204" pitchFamily="34" charset="0"/>
              </a:rPr>
              <a:t>, ni decrépito. A todos entregó en su mano”.           </a:t>
            </a:r>
            <a:r>
              <a:rPr lang="es-ES" sz="3000" b="1" dirty="0">
                <a:ln>
                  <a:solidFill>
                    <a:srgbClr val="FF0000"/>
                  </a:solidFill>
                </a:ln>
                <a:solidFill>
                  <a:srgbClr val="FF0000"/>
                </a:solidFill>
                <a:latin typeface="Arial Narrow" panose="020B0606020202030204" pitchFamily="34" charset="0"/>
              </a:rPr>
              <a:t>2Crónicas 36:17.</a:t>
            </a:r>
          </a:p>
        </p:txBody>
      </p:sp>
      <p:sp>
        <p:nvSpPr>
          <p:cNvPr id="8" name="Marcador de número de diapositiva 7"/>
          <p:cNvSpPr>
            <a:spLocks noGrp="1"/>
          </p:cNvSpPr>
          <p:nvPr>
            <p:ph type="sldNum" sz="quarter" idx="12"/>
          </p:nvPr>
        </p:nvSpPr>
        <p:spPr/>
        <p:txBody>
          <a:bodyPr/>
          <a:lstStyle/>
          <a:p>
            <a:fld id="{B66C1AAE-3AC2-4380-9960-8354055D943E}" type="slidenum">
              <a:rPr lang="es-ES" smtClean="0"/>
              <a:pPr/>
              <a:t>8</a:t>
            </a:fld>
            <a:endParaRPr lang="es-ES"/>
          </a:p>
        </p:txBody>
      </p:sp>
      <p:sp>
        <p:nvSpPr>
          <p:cNvPr id="4" name="Rectángulo 3"/>
          <p:cNvSpPr/>
          <p:nvPr/>
        </p:nvSpPr>
        <p:spPr>
          <a:xfrm>
            <a:off x="1424530" y="704890"/>
            <a:ext cx="6294940" cy="707886"/>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_tradnl" sz="4000" b="1" i="0" u="none" strike="noStrike" kern="0" cap="none" spc="0" normalizeH="0" baseline="0" noProof="0" dirty="0">
                <a:ln>
                  <a:noFill/>
                </a:ln>
                <a:solidFill>
                  <a:srgbClr val="FFFF99"/>
                </a:solidFill>
                <a:effectLst/>
                <a:uLnTx/>
                <a:uFillTx/>
                <a:latin typeface="Arial Narrow" panose="020B0606020202030204" pitchFamily="34" charset="0"/>
                <a:cs typeface="Arial" panose="020B0604020202020204" pitchFamily="34" charset="0"/>
              </a:rPr>
              <a:t>La profecía y su cumplimiento.</a:t>
            </a:r>
            <a:endParaRPr kumimoji="0" lang="es-CO" sz="1800" b="0" i="0" u="none" strike="noStrike" kern="0" cap="none" spc="0" normalizeH="0" baseline="0" noProof="0" dirty="0">
              <a:ln>
                <a:noFill/>
              </a:ln>
              <a:solidFill>
                <a:sysClr val="windowText" lastClr="000000"/>
              </a:solidFill>
              <a:effectLst/>
              <a:uLnTx/>
              <a:uFillTx/>
              <a:latin typeface="Arial Narrow" panose="020B0606020202030204" pitchFamily="34" charset="0"/>
            </a:endParaRPr>
          </a:p>
        </p:txBody>
      </p:sp>
    </p:spTree>
    <p:custDataLst>
      <p:tags r:id="rId1"/>
    </p:custDataLst>
    <p:extLst>
      <p:ext uri="{BB962C8B-B14F-4D97-AF65-F5344CB8AC3E}">
        <p14:creationId xmlns:p14="http://schemas.microsoft.com/office/powerpoint/2010/main" val="169441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Título"/>
          <p:cNvSpPr>
            <a:spLocks noGrp="1"/>
          </p:cNvSpPr>
          <p:nvPr>
            <p:ph type="title"/>
            <p:custDataLst>
              <p:tags r:id="rId2"/>
            </p:custDataLst>
          </p:nvPr>
        </p:nvSpPr>
        <p:spPr>
          <a:xfrm>
            <a:off x="1349642" y="1340768"/>
            <a:ext cx="6444716" cy="682178"/>
          </a:xfrm>
        </p:spPr>
        <p:txBody>
          <a:bodyPr/>
          <a:lstStyle/>
          <a:p>
            <a:r>
              <a:rPr lang="es-ES_tradnl" sz="4000" b="1" dirty="0">
                <a:solidFill>
                  <a:srgbClr val="FFFF00"/>
                </a:solidFill>
                <a:latin typeface="Arial Narrow" panose="020B0606020202030204" pitchFamily="34" charset="0"/>
              </a:rPr>
              <a:t>La profecía y su cumplimiento</a:t>
            </a:r>
            <a:endParaRPr lang="es-ES" sz="4000" b="1" dirty="0">
              <a:solidFill>
                <a:srgbClr val="FFFF00"/>
              </a:solidFill>
              <a:latin typeface="Arial Narrow" panose="020B0606020202030204" pitchFamily="34" charset="0"/>
            </a:endParaRPr>
          </a:p>
        </p:txBody>
      </p:sp>
      <p:sp>
        <p:nvSpPr>
          <p:cNvPr id="4" name="3 Marcador de contenido"/>
          <p:cNvSpPr>
            <a:spLocks noGrp="1"/>
          </p:cNvSpPr>
          <p:nvPr>
            <p:ph sz="half" idx="2"/>
            <p:custDataLst>
              <p:tags r:id="rId3"/>
            </p:custDataLst>
          </p:nvPr>
        </p:nvSpPr>
        <p:spPr>
          <a:xfrm>
            <a:off x="881590" y="3068960"/>
            <a:ext cx="7380820" cy="2880320"/>
          </a:xfrm>
          <a:solidFill>
            <a:schemeClr val="bg1"/>
          </a:solidFill>
        </p:spPr>
        <p:style>
          <a:lnRef idx="0">
            <a:schemeClr val="accent6"/>
          </a:lnRef>
          <a:fillRef idx="3">
            <a:schemeClr val="accent6"/>
          </a:fillRef>
          <a:effectRef idx="3">
            <a:schemeClr val="accent6"/>
          </a:effectRef>
          <a:fontRef idx="minor">
            <a:schemeClr val="lt1"/>
          </a:fontRef>
        </p:style>
        <p:txBody>
          <a:bodyPr/>
          <a:lstStyle/>
          <a:p>
            <a:pPr marL="0" lvl="0" indent="0" algn="ctr" fontAlgn="auto">
              <a:spcBef>
                <a:spcPts val="0"/>
              </a:spcBef>
              <a:spcAft>
                <a:spcPts val="0"/>
              </a:spcAft>
              <a:buNone/>
            </a:pPr>
            <a:r>
              <a:rPr lang="es-ES" sz="3000" b="1" dirty="0">
                <a:ln>
                  <a:solidFill>
                    <a:schemeClr val="tx1"/>
                  </a:solidFill>
                </a:ln>
                <a:solidFill>
                  <a:schemeClr val="tx1"/>
                </a:solidFill>
                <a:latin typeface="Arial Narrow" panose="020B0606020202030204" pitchFamily="34" charset="0"/>
              </a:rPr>
              <a:t>“A los siete días del quinto mes, </a:t>
            </a:r>
            <a:r>
              <a:rPr lang="es-ES" sz="3000" b="1" dirty="0">
                <a:ln>
                  <a:solidFill>
                    <a:srgbClr val="FF0000"/>
                  </a:solidFill>
                </a:ln>
                <a:solidFill>
                  <a:srgbClr val="FF0000"/>
                </a:solidFill>
                <a:latin typeface="Arial Narrow" panose="020B0606020202030204" pitchFamily="34" charset="0"/>
              </a:rPr>
              <a:t>en el año 19 </a:t>
            </a:r>
            <a:r>
              <a:rPr lang="es-ES" sz="3000" b="1" dirty="0">
                <a:ln>
                  <a:solidFill>
                    <a:schemeClr val="tx1"/>
                  </a:solidFill>
                </a:ln>
                <a:solidFill>
                  <a:schemeClr val="tx1"/>
                </a:solidFill>
                <a:latin typeface="Arial Narrow" panose="020B0606020202030204" pitchFamily="34" charset="0"/>
              </a:rPr>
              <a:t>de Nabucodonosor rey de Babilonia, vino a Jerusalén </a:t>
            </a:r>
            <a:r>
              <a:rPr lang="es-ES" sz="3000" b="1" dirty="0" err="1">
                <a:ln>
                  <a:solidFill>
                    <a:schemeClr val="tx1"/>
                  </a:solidFill>
                </a:ln>
                <a:solidFill>
                  <a:schemeClr val="tx1"/>
                </a:solidFill>
                <a:latin typeface="Arial Narrow" panose="020B0606020202030204" pitchFamily="34" charset="0"/>
              </a:rPr>
              <a:t>Nabuzaradán</a:t>
            </a:r>
            <a:r>
              <a:rPr lang="es-ES" sz="3000" b="1" dirty="0">
                <a:ln>
                  <a:solidFill>
                    <a:schemeClr val="tx1"/>
                  </a:solidFill>
                </a:ln>
                <a:solidFill>
                  <a:schemeClr val="tx1"/>
                </a:solidFill>
                <a:latin typeface="Arial Narrow" panose="020B0606020202030204" pitchFamily="34" charset="0"/>
              </a:rPr>
              <a:t>, capitán de la guardia, siervo del rey de Babilonia.   </a:t>
            </a:r>
            <a:r>
              <a:rPr lang="es-ES" sz="3000" b="1" dirty="0">
                <a:ln>
                  <a:solidFill>
                    <a:srgbClr val="FF0000"/>
                  </a:solidFill>
                </a:ln>
                <a:solidFill>
                  <a:srgbClr val="FF0000"/>
                </a:solidFill>
                <a:latin typeface="Arial Narrow" panose="020B0606020202030204" pitchFamily="34" charset="0"/>
              </a:rPr>
              <a:t>Quemó la casa del Eterno, la casa del rey y todas las casas de Jerusalén”.  </a:t>
            </a:r>
            <a:r>
              <a:rPr lang="es-ES" sz="3000" b="1" dirty="0">
                <a:ln>
                  <a:solidFill>
                    <a:schemeClr val="tx1"/>
                  </a:solidFill>
                </a:ln>
                <a:solidFill>
                  <a:schemeClr val="tx1"/>
                </a:solidFill>
                <a:latin typeface="Arial Narrow" panose="020B0606020202030204" pitchFamily="34" charset="0"/>
              </a:rPr>
              <a:t>2 Reyes 25:8,9. </a:t>
            </a:r>
          </a:p>
          <a:p>
            <a:endParaRPr lang="es-ES" dirty="0"/>
          </a:p>
        </p:txBody>
      </p:sp>
      <p:sp>
        <p:nvSpPr>
          <p:cNvPr id="7" name="Marcador de número de diapositiva 6"/>
          <p:cNvSpPr>
            <a:spLocks noGrp="1"/>
          </p:cNvSpPr>
          <p:nvPr>
            <p:ph type="sldNum" sz="quarter" idx="12"/>
          </p:nvPr>
        </p:nvSpPr>
        <p:spPr/>
        <p:txBody>
          <a:bodyPr/>
          <a:lstStyle/>
          <a:p>
            <a:pPr>
              <a:defRPr/>
            </a:pPr>
            <a:fld id="{AB64F53E-ED40-48F7-B489-621A5397B7BC}" type="slidenum">
              <a:rPr lang="es-ES" smtClean="0">
                <a:solidFill>
                  <a:prstClr val="black">
                    <a:tint val="75000"/>
                  </a:prstClr>
                </a:solidFill>
              </a:rPr>
              <a:pPr>
                <a:defRPr/>
              </a:pPr>
              <a:t>9</a:t>
            </a:fld>
            <a:endParaRPr lang="es-ES">
              <a:solidFill>
                <a:prstClr val="black">
                  <a:tint val="75000"/>
                </a:prstClr>
              </a:solidFill>
            </a:endParaRPr>
          </a:p>
        </p:txBody>
      </p:sp>
    </p:spTree>
    <p:custDataLst>
      <p:tags r:id="rId1"/>
    </p:custDataLst>
    <p:extLst>
      <p:ext uri="{BB962C8B-B14F-4D97-AF65-F5344CB8AC3E}">
        <p14:creationId xmlns:p14="http://schemas.microsoft.com/office/powerpoint/2010/main" val="2266365219"/>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Título"/>
          <p:cNvSpPr>
            <a:spLocks noGrp="1"/>
          </p:cNvSpPr>
          <p:nvPr>
            <p:ph type="title"/>
            <p:custDataLst>
              <p:tags r:id="rId2"/>
            </p:custDataLst>
          </p:nvPr>
        </p:nvSpPr>
        <p:spPr>
          <a:xfrm>
            <a:off x="1295400" y="1268760"/>
            <a:ext cx="6553200" cy="1152128"/>
          </a:xfrm>
        </p:spPr>
        <p:txBody>
          <a:bodyPr/>
          <a:lstStyle/>
          <a:p>
            <a:r>
              <a:rPr lang="es-ES_tradnl" sz="4000" b="1" dirty="0">
                <a:ln>
                  <a:solidFill>
                    <a:srgbClr val="FFFF00"/>
                  </a:solidFill>
                </a:ln>
                <a:solidFill>
                  <a:srgbClr val="FFFF00"/>
                </a:solidFill>
                <a:latin typeface="Arial Narrow" panose="020B0606020202030204" pitchFamily="34" charset="0"/>
              </a:rPr>
              <a:t>El profeta Ezequiel confirma el cumplimiento de su profecía.</a:t>
            </a:r>
            <a:endParaRPr lang="es-ES" sz="4000" b="1" dirty="0">
              <a:ln>
                <a:solidFill>
                  <a:srgbClr val="FFFF00"/>
                </a:solidFill>
              </a:ln>
              <a:solidFill>
                <a:srgbClr val="FFFF00"/>
              </a:solidFill>
              <a:latin typeface="Arial Narrow" panose="020B0606020202030204" pitchFamily="34" charset="0"/>
            </a:endParaRPr>
          </a:p>
        </p:txBody>
      </p:sp>
      <p:sp>
        <p:nvSpPr>
          <p:cNvPr id="3" name="2 Marcador de contenido"/>
          <p:cNvSpPr>
            <a:spLocks noGrp="1"/>
          </p:cNvSpPr>
          <p:nvPr>
            <p:ph sz="half" idx="1"/>
            <p:custDataLst>
              <p:tags r:id="rId3"/>
            </p:custDataLst>
          </p:nvPr>
        </p:nvSpPr>
        <p:spPr>
          <a:xfrm>
            <a:off x="1403648" y="3528169"/>
            <a:ext cx="6336704" cy="2061071"/>
          </a:xfrm>
          <a:gradFill>
            <a:gsLst>
              <a:gs pos="88000">
                <a:srgbClr val="FFFF99"/>
              </a:gs>
              <a:gs pos="91000">
                <a:schemeClr val="accent3">
                  <a:tint val="37000"/>
                  <a:satMod val="300000"/>
                </a:schemeClr>
              </a:gs>
              <a:gs pos="100000">
                <a:schemeClr val="accent3">
                  <a:tint val="15000"/>
                  <a:satMod val="350000"/>
                </a:schemeClr>
              </a:gs>
            </a:gsLst>
          </a:gradFill>
          <a:effectLst>
            <a:glow rad="12700">
              <a:srgbClr val="FFFF99"/>
            </a:glow>
            <a:outerShdw blurRad="40000" dist="20000" dir="5400000" rotWithShape="0">
              <a:srgbClr val="000000">
                <a:alpha val="38000"/>
              </a:srgbClr>
            </a:outerShdw>
            <a:softEdge rad="266700"/>
          </a:effectLst>
        </p:spPr>
        <p:style>
          <a:lnRef idx="1">
            <a:schemeClr val="accent3"/>
          </a:lnRef>
          <a:fillRef idx="2">
            <a:schemeClr val="accent3"/>
          </a:fillRef>
          <a:effectRef idx="1">
            <a:schemeClr val="accent3"/>
          </a:effectRef>
          <a:fontRef idx="minor">
            <a:schemeClr val="dk1"/>
          </a:fontRef>
        </p:style>
        <p:txBody>
          <a:bodyPr/>
          <a:lstStyle/>
          <a:p>
            <a:pPr marL="0" indent="0" algn="ctr">
              <a:buNone/>
            </a:pPr>
            <a:r>
              <a:rPr lang="es-ES" sz="3000" b="1" dirty="0">
                <a:ln>
                  <a:solidFill>
                    <a:schemeClr val="tx1"/>
                  </a:solidFill>
                </a:ln>
                <a:latin typeface="Arial Narrow" panose="020B0606020202030204" pitchFamily="34" charset="0"/>
              </a:rPr>
              <a:t>“En el </a:t>
            </a:r>
            <a:r>
              <a:rPr lang="es-ES" sz="3000" b="1" dirty="0">
                <a:ln>
                  <a:solidFill>
                    <a:srgbClr val="0000FF"/>
                  </a:solidFill>
                </a:ln>
                <a:solidFill>
                  <a:srgbClr val="0000CC"/>
                </a:solidFill>
                <a:latin typeface="Arial Narrow" panose="020B0606020202030204" pitchFamily="34" charset="0"/>
              </a:rPr>
              <a:t>año duodécimo </a:t>
            </a:r>
            <a:r>
              <a:rPr lang="es-ES" sz="3000" b="1" dirty="0">
                <a:ln>
                  <a:solidFill>
                    <a:schemeClr val="tx1"/>
                  </a:solidFill>
                </a:ln>
                <a:latin typeface="Arial Narrow" panose="020B0606020202030204" pitchFamily="34" charset="0"/>
              </a:rPr>
              <a:t>de nuestro cautiverio, a los cinco del décimo mes, vino a mí un fugitivo de Jerusalén, y dijo: «</a:t>
            </a:r>
            <a:r>
              <a:rPr lang="es-ES" sz="3000" b="1" dirty="0">
                <a:ln>
                  <a:solidFill>
                    <a:srgbClr val="FF0000"/>
                  </a:solidFill>
                </a:ln>
                <a:solidFill>
                  <a:srgbClr val="FF0000"/>
                </a:solidFill>
                <a:latin typeface="Arial Narrow" panose="020B0606020202030204" pitchFamily="34" charset="0"/>
              </a:rPr>
              <a:t>La ciudad ha caído</a:t>
            </a:r>
            <a:r>
              <a:rPr lang="es-ES" sz="3000" b="1" dirty="0">
                <a:ln>
                  <a:solidFill>
                    <a:schemeClr val="tx1"/>
                  </a:solidFill>
                </a:ln>
                <a:latin typeface="Arial Narrow" panose="020B0606020202030204" pitchFamily="34" charset="0"/>
              </a:rPr>
              <a:t>»”. </a:t>
            </a:r>
            <a:r>
              <a:rPr lang="es-ES" sz="3000" b="1" dirty="0">
                <a:ln>
                  <a:solidFill>
                    <a:srgbClr val="FF0000"/>
                  </a:solidFill>
                </a:ln>
                <a:solidFill>
                  <a:srgbClr val="FF0000"/>
                </a:solidFill>
                <a:latin typeface="Arial Narrow" panose="020B0606020202030204" pitchFamily="34" charset="0"/>
              </a:rPr>
              <a:t>Ezequiel 33:21.</a:t>
            </a:r>
          </a:p>
        </p:txBody>
      </p:sp>
      <p:pic>
        <p:nvPicPr>
          <p:cNvPr id="1026" name="Picture 2"/>
          <p:cNvPicPr>
            <a:picLocks noChangeAspect="1" noChangeArrowheads="1"/>
          </p:cNvPicPr>
          <p:nvPr>
            <p:custDataLst>
              <p:tags r:id="rId4"/>
            </p:custDataLst>
          </p:nvPr>
        </p:nvPicPr>
        <p:blipFill>
          <a:blip r:embed="rId6">
            <a:extLst>
              <a:ext uri="{28A0092B-C50C-407E-A947-70E740481C1C}">
                <a14:useLocalDpi xmlns:a14="http://schemas.microsoft.com/office/drawing/2010/main" val="0"/>
              </a:ext>
            </a:extLst>
          </a:blip>
          <a:srcRect/>
          <a:stretch>
            <a:fillRect/>
          </a:stretch>
        </p:blipFill>
        <p:spPr bwMode="auto">
          <a:xfrm>
            <a:off x="7812360" y="5229200"/>
            <a:ext cx="1871663" cy="2560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Marcador de número de diapositiva 6"/>
          <p:cNvSpPr>
            <a:spLocks noGrp="1"/>
          </p:cNvSpPr>
          <p:nvPr>
            <p:ph type="sldNum" sz="quarter" idx="12"/>
          </p:nvPr>
        </p:nvSpPr>
        <p:spPr/>
        <p:txBody>
          <a:bodyPr/>
          <a:lstStyle/>
          <a:p>
            <a:pPr>
              <a:defRPr/>
            </a:pPr>
            <a:fld id="{AB64F53E-ED40-48F7-B489-621A5397B7BC}" type="slidenum">
              <a:rPr lang="es-ES" smtClean="0">
                <a:solidFill>
                  <a:prstClr val="black">
                    <a:tint val="75000"/>
                  </a:prstClr>
                </a:solidFill>
              </a:rPr>
              <a:pPr>
                <a:defRPr/>
              </a:pPr>
              <a:t>10</a:t>
            </a:fld>
            <a:endParaRPr lang="es-ES">
              <a:solidFill>
                <a:prstClr val="black">
                  <a:tint val="75000"/>
                </a:prstClr>
              </a:solidFill>
            </a:endParaRPr>
          </a:p>
        </p:txBody>
      </p:sp>
    </p:spTree>
    <p:custDataLst>
      <p:tags r:id="rId1"/>
    </p:custDataLst>
    <p:extLst>
      <p:ext uri="{BB962C8B-B14F-4D97-AF65-F5344CB8AC3E}">
        <p14:creationId xmlns:p14="http://schemas.microsoft.com/office/powerpoint/2010/main" val="188941886"/>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Título"/>
          <p:cNvSpPr>
            <a:spLocks noGrp="1"/>
          </p:cNvSpPr>
          <p:nvPr>
            <p:ph type="title"/>
            <p:custDataLst>
              <p:tags r:id="rId2"/>
            </p:custDataLst>
          </p:nvPr>
        </p:nvSpPr>
        <p:spPr>
          <a:xfrm>
            <a:off x="989730" y="1173237"/>
            <a:ext cx="7164541" cy="720080"/>
          </a:xfrm>
        </p:spPr>
        <p:txBody>
          <a:bodyPr/>
          <a:lstStyle/>
          <a:p>
            <a:r>
              <a:rPr lang="es-ES_tradnl" sz="4000" b="1" dirty="0">
                <a:ln>
                  <a:solidFill>
                    <a:srgbClr val="FFFF00"/>
                  </a:solidFill>
                </a:ln>
                <a:solidFill>
                  <a:srgbClr val="FFFF00"/>
                </a:solidFill>
                <a:latin typeface="Arial Narrow" panose="020B0606020202030204" pitchFamily="34" charset="0"/>
              </a:rPr>
              <a:t>El testimonio de Elena de White.</a:t>
            </a:r>
            <a:endParaRPr lang="es-ES" sz="4000" b="1" dirty="0">
              <a:ln>
                <a:solidFill>
                  <a:srgbClr val="FFFF00"/>
                </a:solidFill>
              </a:ln>
              <a:solidFill>
                <a:srgbClr val="FFFF00"/>
              </a:solidFill>
              <a:latin typeface="Arial Narrow" panose="020B0606020202030204" pitchFamily="34" charset="0"/>
            </a:endParaRPr>
          </a:p>
        </p:txBody>
      </p:sp>
      <p:sp>
        <p:nvSpPr>
          <p:cNvPr id="3" name="2 Marcador de contenido"/>
          <p:cNvSpPr>
            <a:spLocks noGrp="1"/>
          </p:cNvSpPr>
          <p:nvPr>
            <p:ph sz="half" idx="1"/>
            <p:custDataLst>
              <p:tags r:id="rId3"/>
            </p:custDataLst>
          </p:nvPr>
        </p:nvSpPr>
        <p:spPr>
          <a:xfrm>
            <a:off x="683568" y="2492896"/>
            <a:ext cx="7704855" cy="3384376"/>
          </a:xfrm>
          <a:gradFill>
            <a:gsLst>
              <a:gs pos="87000">
                <a:srgbClr val="FFFF99"/>
              </a:gs>
              <a:gs pos="100000">
                <a:schemeClr val="accent3">
                  <a:tint val="37000"/>
                  <a:satMod val="300000"/>
                </a:schemeClr>
              </a:gs>
              <a:gs pos="100000">
                <a:schemeClr val="accent3">
                  <a:tint val="15000"/>
                  <a:satMod val="350000"/>
                </a:schemeClr>
              </a:gs>
            </a:gsLst>
          </a:gradFill>
        </p:spPr>
        <p:style>
          <a:lnRef idx="1">
            <a:schemeClr val="accent3"/>
          </a:lnRef>
          <a:fillRef idx="2">
            <a:schemeClr val="accent3"/>
          </a:fillRef>
          <a:effectRef idx="1">
            <a:schemeClr val="accent3"/>
          </a:effectRef>
          <a:fontRef idx="minor">
            <a:schemeClr val="dk1"/>
          </a:fontRef>
        </p:style>
        <p:txBody>
          <a:bodyPr/>
          <a:lstStyle/>
          <a:p>
            <a:pPr marL="0" indent="0" algn="ctr">
              <a:buNone/>
            </a:pPr>
            <a:r>
              <a:rPr lang="es-ES" sz="3300" b="1" dirty="0">
                <a:latin typeface="Arial Narrow" panose="020B0606020202030204" pitchFamily="34" charset="0"/>
              </a:rPr>
              <a:t> </a:t>
            </a:r>
            <a:r>
              <a:rPr lang="es-ES" sz="3000" b="1" dirty="0">
                <a:ln>
                  <a:solidFill>
                    <a:sysClr val="windowText" lastClr="000000"/>
                  </a:solidFill>
                </a:ln>
                <a:latin typeface="Arial Narrow" panose="020B0606020202030204" pitchFamily="34" charset="0"/>
              </a:rPr>
              <a:t>En el año noveno del reinado de </a:t>
            </a:r>
            <a:r>
              <a:rPr lang="es-ES" sz="3000" b="1" dirty="0" err="1">
                <a:ln>
                  <a:solidFill>
                    <a:sysClr val="windowText" lastClr="000000"/>
                  </a:solidFill>
                </a:ln>
                <a:latin typeface="Arial Narrow" panose="020B0606020202030204" pitchFamily="34" charset="0"/>
              </a:rPr>
              <a:t>Sedequías</a:t>
            </a:r>
            <a:r>
              <a:rPr lang="es-ES" sz="3000" b="1" dirty="0">
                <a:ln>
                  <a:solidFill>
                    <a:sysClr val="windowText" lastClr="000000"/>
                  </a:solidFill>
                </a:ln>
                <a:latin typeface="Arial Narrow" panose="020B0606020202030204" pitchFamily="34" charset="0"/>
              </a:rPr>
              <a:t>, “Nabucodonosor rey de Babilonia vino con todo su ejército contra </a:t>
            </a:r>
            <a:r>
              <a:rPr lang="es-ES" sz="3000" b="1" dirty="0" err="1">
                <a:ln>
                  <a:solidFill>
                    <a:sysClr val="windowText" lastClr="000000"/>
                  </a:solidFill>
                </a:ln>
                <a:latin typeface="Arial Narrow" panose="020B0606020202030204" pitchFamily="34" charset="0"/>
              </a:rPr>
              <a:t>Jerusalem</a:t>
            </a:r>
            <a:r>
              <a:rPr lang="es-ES" sz="3000" b="1" dirty="0">
                <a:ln>
                  <a:solidFill>
                    <a:sysClr val="windowText" lastClr="000000"/>
                  </a:solidFill>
                </a:ln>
                <a:latin typeface="Arial Narrow" panose="020B0606020202030204" pitchFamily="34" charset="0"/>
              </a:rPr>
              <a:t>” para asediar la ciudad. </a:t>
            </a:r>
            <a:r>
              <a:rPr lang="es-ES" sz="3000" b="1" dirty="0">
                <a:ln>
                  <a:solidFill>
                    <a:srgbClr val="0000FF"/>
                  </a:solidFill>
                </a:ln>
                <a:solidFill>
                  <a:srgbClr val="0000FF"/>
                </a:solidFill>
                <a:latin typeface="Arial Narrow" panose="020B0606020202030204" pitchFamily="34" charset="0"/>
              </a:rPr>
              <a:t>2 Reyes 25:1. </a:t>
            </a:r>
            <a:r>
              <a:rPr lang="es-ES" sz="3000" b="1" dirty="0">
                <a:ln>
                  <a:solidFill>
                    <a:sysClr val="windowText" lastClr="000000"/>
                  </a:solidFill>
                </a:ln>
                <a:latin typeface="Arial Narrow" panose="020B0606020202030204" pitchFamily="34" charset="0"/>
              </a:rPr>
              <a:t>Para Judá la perspectiva era desesperada. </a:t>
            </a:r>
            <a:r>
              <a:rPr lang="es-ES" sz="3000" b="1" dirty="0">
                <a:ln>
                  <a:solidFill>
                    <a:sysClr val="windowText" lastClr="000000"/>
                  </a:solidFill>
                </a:ln>
                <a:solidFill>
                  <a:schemeClr val="tx1"/>
                </a:solidFill>
                <a:latin typeface="Arial Narrow" panose="020B0606020202030204" pitchFamily="34" charset="0"/>
              </a:rPr>
              <a:t>El Señor mismo declaró por medio de </a:t>
            </a:r>
            <a:r>
              <a:rPr lang="es-ES" sz="3000" b="1" dirty="0">
                <a:ln>
                  <a:solidFill>
                    <a:srgbClr val="0000FF"/>
                  </a:solidFill>
                </a:ln>
                <a:solidFill>
                  <a:srgbClr val="0000FF"/>
                </a:solidFill>
                <a:latin typeface="Arial Narrow" panose="020B0606020202030204" pitchFamily="34" charset="0"/>
              </a:rPr>
              <a:t>Ezequiel</a:t>
            </a:r>
            <a:r>
              <a:rPr lang="es-ES" sz="3000" b="1" dirty="0">
                <a:ln>
                  <a:solidFill>
                    <a:sysClr val="windowText" lastClr="000000"/>
                  </a:solidFill>
                </a:ln>
                <a:solidFill>
                  <a:schemeClr val="tx1"/>
                </a:solidFill>
                <a:latin typeface="Arial Narrow" panose="020B0606020202030204" pitchFamily="34" charset="0"/>
              </a:rPr>
              <a:t>: </a:t>
            </a:r>
            <a:r>
              <a:rPr lang="es-ES" sz="3000" b="1" dirty="0">
                <a:ln>
                  <a:solidFill>
                    <a:srgbClr val="00B050"/>
                  </a:solidFill>
                </a:ln>
                <a:solidFill>
                  <a:srgbClr val="00B050"/>
                </a:solidFill>
                <a:latin typeface="Arial Narrow" panose="020B0606020202030204" pitchFamily="34" charset="0"/>
              </a:rPr>
              <a:t>“He aquí que estoy yo contra ti.” </a:t>
            </a:r>
            <a:r>
              <a:rPr lang="es-ES" sz="3000" b="1">
                <a:ln>
                  <a:solidFill>
                    <a:srgbClr val="0000FF"/>
                  </a:solidFill>
                </a:ln>
                <a:solidFill>
                  <a:srgbClr val="0000FF"/>
                </a:solidFill>
                <a:latin typeface="Arial Narrow" panose="020B0606020202030204" pitchFamily="34" charset="0"/>
              </a:rPr>
              <a:t>Ezequiel 21:3. </a:t>
            </a:r>
            <a:endParaRPr lang="es-ES" sz="3000" b="1" dirty="0">
              <a:ln>
                <a:solidFill>
                  <a:sysClr val="windowText" lastClr="000000"/>
                </a:solidFill>
              </a:ln>
              <a:solidFill>
                <a:srgbClr val="FFFF00"/>
              </a:solidFill>
              <a:latin typeface="Arial Narrow" panose="020B0606020202030204" pitchFamily="34" charset="0"/>
            </a:endParaRPr>
          </a:p>
        </p:txBody>
      </p:sp>
      <p:sp>
        <p:nvSpPr>
          <p:cNvPr id="7" name="Marcador de número de diapositiva 6"/>
          <p:cNvSpPr>
            <a:spLocks noGrp="1"/>
          </p:cNvSpPr>
          <p:nvPr>
            <p:ph type="sldNum" sz="quarter" idx="12"/>
          </p:nvPr>
        </p:nvSpPr>
        <p:spPr/>
        <p:txBody>
          <a:bodyPr/>
          <a:lstStyle/>
          <a:p>
            <a:pPr>
              <a:defRPr/>
            </a:pPr>
            <a:fld id="{AB64F53E-ED40-48F7-B489-621A5397B7BC}" type="slidenum">
              <a:rPr lang="es-ES" smtClean="0">
                <a:solidFill>
                  <a:prstClr val="black">
                    <a:tint val="75000"/>
                  </a:prstClr>
                </a:solidFill>
              </a:rPr>
              <a:pPr>
                <a:defRPr/>
              </a:pPr>
              <a:t>11</a:t>
            </a:fld>
            <a:endParaRPr lang="es-ES">
              <a:solidFill>
                <a:prstClr val="black">
                  <a:tint val="75000"/>
                </a:prstClr>
              </a:solidFill>
            </a:endParaRPr>
          </a:p>
        </p:txBody>
      </p:sp>
    </p:spTree>
    <p:custDataLst>
      <p:tags r:id="rId1"/>
    </p:custDataLst>
    <p:extLst>
      <p:ext uri="{BB962C8B-B14F-4D97-AF65-F5344CB8AC3E}">
        <p14:creationId xmlns:p14="http://schemas.microsoft.com/office/powerpoint/2010/main" val="4119718360"/>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2 Marcador de contenido"/>
          <p:cNvSpPr>
            <a:spLocks noGrp="1"/>
          </p:cNvSpPr>
          <p:nvPr>
            <p:ph sz="half" idx="1"/>
            <p:custDataLst>
              <p:tags r:id="rId2"/>
            </p:custDataLst>
          </p:nvPr>
        </p:nvSpPr>
        <p:spPr>
          <a:xfrm>
            <a:off x="647564" y="1484784"/>
            <a:ext cx="7848872" cy="3888432"/>
          </a:xfrm>
          <a:solidFill>
            <a:srgbClr val="FFFF99"/>
          </a:solidFill>
        </p:spPr>
        <p:style>
          <a:lnRef idx="0">
            <a:schemeClr val="accent3"/>
          </a:lnRef>
          <a:fillRef idx="3">
            <a:schemeClr val="accent3"/>
          </a:fillRef>
          <a:effectRef idx="3">
            <a:schemeClr val="accent3"/>
          </a:effectRef>
          <a:fontRef idx="minor">
            <a:schemeClr val="lt1"/>
          </a:fontRef>
        </p:style>
        <p:txBody>
          <a:bodyPr/>
          <a:lstStyle/>
          <a:p>
            <a:pPr marL="0" indent="0" algn="ctr">
              <a:buNone/>
            </a:pPr>
            <a:r>
              <a:rPr lang="es-ES" sz="3000" b="1" dirty="0">
                <a:ln>
                  <a:solidFill>
                    <a:srgbClr val="C00000"/>
                  </a:solidFill>
                </a:ln>
                <a:solidFill>
                  <a:srgbClr val="C00000"/>
                </a:solidFill>
                <a:latin typeface="Arial Narrow" panose="020B0606020202030204" pitchFamily="34" charset="0"/>
              </a:rPr>
              <a:t>“Yo Jehová </a:t>
            </a:r>
            <a:r>
              <a:rPr lang="es-ES" sz="3000" b="1" u="sng" dirty="0">
                <a:ln>
                  <a:solidFill>
                    <a:srgbClr val="C00000"/>
                  </a:solidFill>
                </a:ln>
                <a:solidFill>
                  <a:srgbClr val="C00000"/>
                </a:solidFill>
                <a:latin typeface="Arial Narrow" panose="020B0606020202030204" pitchFamily="34" charset="0"/>
              </a:rPr>
              <a:t>saqué mi espada </a:t>
            </a:r>
            <a:r>
              <a:rPr lang="es-ES" sz="3000" b="1" dirty="0">
                <a:ln>
                  <a:solidFill>
                    <a:srgbClr val="C00000"/>
                  </a:solidFill>
                </a:ln>
                <a:solidFill>
                  <a:srgbClr val="C00000"/>
                </a:solidFill>
                <a:latin typeface="Arial Narrow" panose="020B0606020202030204" pitchFamily="34" charset="0"/>
              </a:rPr>
              <a:t>de su vaina; no volverá más... </a:t>
            </a:r>
            <a:r>
              <a:rPr lang="es-ES" sz="3000" b="1" dirty="0">
                <a:ln>
                  <a:solidFill>
                    <a:schemeClr val="tx1"/>
                  </a:solidFill>
                </a:ln>
                <a:solidFill>
                  <a:sysClr val="windowText" lastClr="000000"/>
                </a:solidFill>
                <a:latin typeface="Arial Narrow" panose="020B0606020202030204" pitchFamily="34" charset="0"/>
              </a:rPr>
              <a:t>Todo corazón se desleirá, y todas manos se debilitarán, y </a:t>
            </a:r>
            <a:r>
              <a:rPr lang="es-ES" sz="3000" b="1" dirty="0" err="1">
                <a:ln>
                  <a:solidFill>
                    <a:schemeClr val="tx1"/>
                  </a:solidFill>
                </a:ln>
                <a:solidFill>
                  <a:sysClr val="windowText" lastClr="000000"/>
                </a:solidFill>
                <a:latin typeface="Arial Narrow" panose="020B0606020202030204" pitchFamily="34" charset="0"/>
              </a:rPr>
              <a:t>angustiaráse</a:t>
            </a:r>
            <a:r>
              <a:rPr lang="es-ES" sz="3000" b="1" dirty="0">
                <a:ln>
                  <a:solidFill>
                    <a:schemeClr val="tx1"/>
                  </a:solidFill>
                </a:ln>
                <a:solidFill>
                  <a:sysClr val="windowText" lastClr="000000"/>
                </a:solidFill>
                <a:latin typeface="Arial Narrow" panose="020B0606020202030204" pitchFamily="34" charset="0"/>
              </a:rPr>
              <a:t> todo espíritu, y todas rodillas se irán en aguas.” “Y derramaré sobre ti mi ira: el fuego de mi enojo haré encender sobre ti, y</a:t>
            </a:r>
            <a:r>
              <a:rPr lang="es-ES" sz="3000" b="1" dirty="0">
                <a:ln>
                  <a:solidFill>
                    <a:schemeClr val="tx1"/>
                  </a:solidFill>
                </a:ln>
                <a:latin typeface="Arial Narrow" panose="020B0606020202030204" pitchFamily="34" charset="0"/>
              </a:rPr>
              <a:t> </a:t>
            </a:r>
            <a:r>
              <a:rPr lang="es-ES" sz="3000" b="1" dirty="0">
                <a:ln>
                  <a:solidFill>
                    <a:srgbClr val="C00000"/>
                  </a:solidFill>
                </a:ln>
                <a:solidFill>
                  <a:srgbClr val="C00000"/>
                </a:solidFill>
                <a:latin typeface="Arial Narrow" panose="020B0606020202030204" pitchFamily="34" charset="0"/>
              </a:rPr>
              <a:t>te entregaré en mano de hombres temerarios, artífices de destrucción</a:t>
            </a:r>
            <a:r>
              <a:rPr lang="es-ES" sz="3000" b="1" dirty="0">
                <a:ln>
                  <a:solidFill>
                    <a:schemeClr val="tx1"/>
                  </a:solidFill>
                </a:ln>
                <a:solidFill>
                  <a:sysClr val="windowText" lastClr="000000"/>
                </a:solidFill>
                <a:latin typeface="Arial Narrow" panose="020B0606020202030204" pitchFamily="34" charset="0"/>
              </a:rPr>
              <a:t>.” Vers. 5-7, 31.</a:t>
            </a:r>
          </a:p>
          <a:p>
            <a:pPr marL="0" indent="0" algn="ctr">
              <a:buNone/>
            </a:pPr>
            <a:r>
              <a:rPr lang="es-ES" b="1" dirty="0">
                <a:ln>
                  <a:solidFill>
                    <a:srgbClr val="FF0000"/>
                  </a:solidFill>
                </a:ln>
                <a:solidFill>
                  <a:srgbClr val="FF0000"/>
                </a:solidFill>
                <a:latin typeface="Arial Narrow" panose="020B0606020202030204" pitchFamily="34" charset="0"/>
              </a:rPr>
              <a:t>Profetas y Reyes 333.1.</a:t>
            </a:r>
          </a:p>
          <a:p>
            <a:pPr marL="0" indent="0" algn="ctr">
              <a:buNone/>
            </a:pPr>
            <a:r>
              <a:rPr lang="es-ES" sz="3000" b="1" dirty="0">
                <a:ln>
                  <a:solidFill>
                    <a:schemeClr val="tx1"/>
                  </a:solidFill>
                </a:ln>
                <a:solidFill>
                  <a:sysClr val="windowText" lastClr="000000"/>
                </a:solidFill>
                <a:latin typeface="Arial Narrow" panose="020B0606020202030204" pitchFamily="34" charset="0"/>
              </a:rPr>
              <a:t> </a:t>
            </a:r>
          </a:p>
          <a:p>
            <a:pPr marL="0" indent="0" algn="ctr">
              <a:buNone/>
            </a:pPr>
            <a:endParaRPr lang="es-ES" sz="3600" b="1" dirty="0">
              <a:latin typeface="Arial Black" pitchFamily="34" charset="0"/>
            </a:endParaRPr>
          </a:p>
        </p:txBody>
      </p:sp>
    </p:spTree>
    <p:custDataLst>
      <p:tags r:id="rId1"/>
    </p:custDataLst>
    <p:extLst>
      <p:ext uri="{BB962C8B-B14F-4D97-AF65-F5344CB8AC3E}">
        <p14:creationId xmlns:p14="http://schemas.microsoft.com/office/powerpoint/2010/main" val="3103996571"/>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CuadroTexto"/>
          <p:cNvSpPr txBox="1"/>
          <p:nvPr>
            <p:custDataLst>
              <p:tags r:id="rId2"/>
            </p:custDataLst>
          </p:nvPr>
        </p:nvSpPr>
        <p:spPr>
          <a:xfrm>
            <a:off x="647564" y="836712"/>
            <a:ext cx="7848872" cy="286232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lvl="0" algn="ctr"/>
            <a:r>
              <a:rPr lang="es-ES" sz="3000" b="1" dirty="0">
                <a:ln>
                  <a:solidFill>
                    <a:srgbClr val="0000FF"/>
                  </a:solidFill>
                </a:ln>
                <a:solidFill>
                  <a:srgbClr val="0000CC"/>
                </a:solidFill>
                <a:latin typeface="Arial Narrow" panose="020B0606020202030204" pitchFamily="34" charset="0"/>
              </a:rPr>
              <a:t>“Los egipcios procuraron acudir en auxilio de la ciudad sitiada; y los caldeos, a fin de impedírselo, levantaron por un tiempo el sitio de la capital judía. </a:t>
            </a:r>
            <a:r>
              <a:rPr lang="es-ES" sz="3000" b="1" dirty="0">
                <a:ln>
                  <a:solidFill>
                    <a:srgbClr val="A50021"/>
                  </a:solidFill>
                </a:ln>
                <a:solidFill>
                  <a:srgbClr val="A50021"/>
                </a:solidFill>
                <a:latin typeface="Arial Narrow" panose="020B0606020202030204" pitchFamily="34" charset="0"/>
              </a:rPr>
              <a:t>Renació la esperanza en el corazón de Sedequías, y envió un mensajero a Jeremías, para pedirle que orase a Dios en favor de la nación hebrea…”</a:t>
            </a:r>
          </a:p>
        </p:txBody>
      </p:sp>
      <p:sp>
        <p:nvSpPr>
          <p:cNvPr id="5" name="4 CuadroTexto"/>
          <p:cNvSpPr txBox="1"/>
          <p:nvPr/>
        </p:nvSpPr>
        <p:spPr>
          <a:xfrm>
            <a:off x="1510232" y="142852"/>
            <a:ext cx="4228081" cy="553998"/>
          </a:xfrm>
          <a:prstGeom prst="rect">
            <a:avLst/>
          </a:prstGeom>
          <a:noFill/>
        </p:spPr>
        <p:txBody>
          <a:bodyPr wrap="none" rtlCol="0">
            <a:spAutoFit/>
          </a:bodyPr>
          <a:lstStyle/>
          <a:p>
            <a:r>
              <a:rPr lang="es-ES_tradnl" sz="3000" b="1" dirty="0">
                <a:ln>
                  <a:solidFill>
                    <a:srgbClr val="FFFF00"/>
                  </a:solidFill>
                </a:ln>
                <a:solidFill>
                  <a:srgbClr val="FFFF00"/>
                </a:solidFill>
                <a:latin typeface="Arial Narrow" panose="020B0606020202030204" pitchFamily="34" charset="0"/>
              </a:rPr>
              <a:t>Judá pide ayuda a Egipto.</a:t>
            </a:r>
            <a:endParaRPr lang="es-ES" sz="3000" b="1" dirty="0">
              <a:ln>
                <a:solidFill>
                  <a:srgbClr val="FFFF00"/>
                </a:solidFill>
              </a:ln>
              <a:solidFill>
                <a:srgbClr val="FFFF00"/>
              </a:solidFill>
              <a:latin typeface="Arial Narrow" panose="020B0606020202030204" pitchFamily="34" charset="0"/>
            </a:endParaRPr>
          </a:p>
        </p:txBody>
      </p:sp>
      <p:sp>
        <p:nvSpPr>
          <p:cNvPr id="8" name="Marcador de número de diapositiva 7"/>
          <p:cNvSpPr>
            <a:spLocks noGrp="1"/>
          </p:cNvSpPr>
          <p:nvPr>
            <p:ph type="sldNum" sz="quarter" idx="12"/>
          </p:nvPr>
        </p:nvSpPr>
        <p:spPr/>
        <p:txBody>
          <a:bodyPr/>
          <a:lstStyle/>
          <a:p>
            <a:pPr>
              <a:defRPr/>
            </a:pPr>
            <a:fld id="{AB64F53E-ED40-48F7-B489-621A5397B7BC}" type="slidenum">
              <a:rPr lang="es-ES" smtClean="0">
                <a:solidFill>
                  <a:prstClr val="black">
                    <a:tint val="75000"/>
                  </a:prstClr>
                </a:solidFill>
              </a:rPr>
              <a:pPr>
                <a:defRPr/>
              </a:pPr>
              <a:t>13</a:t>
            </a:fld>
            <a:endParaRPr lang="es-ES" dirty="0">
              <a:solidFill>
                <a:prstClr val="black">
                  <a:tint val="75000"/>
                </a:prstClr>
              </a:solidFill>
            </a:endParaRPr>
          </a:p>
        </p:txBody>
      </p:sp>
      <p:sp>
        <p:nvSpPr>
          <p:cNvPr id="6" name="4 Rectángulo"/>
          <p:cNvSpPr/>
          <p:nvPr>
            <p:custDataLst>
              <p:tags r:id="rId3"/>
            </p:custDataLst>
          </p:nvPr>
        </p:nvSpPr>
        <p:spPr>
          <a:xfrm>
            <a:off x="629562" y="4136068"/>
            <a:ext cx="7884876" cy="1938992"/>
          </a:xfrm>
          <a:prstGeom prst="rect">
            <a:avLst/>
          </a:prstGeom>
          <a:effectLst>
            <a:glow rad="50800">
              <a:srgbClr val="99FF33"/>
            </a:glow>
            <a:outerShdw blurRad="40000" dist="20000" dir="5400000" rotWithShape="0">
              <a:srgbClr val="000000">
                <a:alpha val="38000"/>
              </a:srgbClr>
            </a:outerShdw>
            <a:softEdge rad="76200"/>
          </a:effectLst>
        </p:spPr>
        <p:style>
          <a:lnRef idx="1">
            <a:schemeClr val="accent3"/>
          </a:lnRef>
          <a:fillRef idx="2">
            <a:schemeClr val="accent3"/>
          </a:fillRef>
          <a:effectRef idx="1">
            <a:schemeClr val="accent3"/>
          </a:effectRef>
          <a:fontRef idx="minor">
            <a:schemeClr val="dk1"/>
          </a:fontRef>
        </p:style>
        <p:txBody>
          <a:bodyPr wrap="square">
            <a:spAutoFit/>
          </a:bodyPr>
          <a:lstStyle/>
          <a:p>
            <a:pPr lvl="0" algn="ctr" fontAlgn="base">
              <a:spcBef>
                <a:spcPct val="20000"/>
              </a:spcBef>
              <a:spcAft>
                <a:spcPct val="0"/>
              </a:spcAft>
            </a:pPr>
            <a:r>
              <a:rPr lang="es-ES" sz="3000" b="1" dirty="0">
                <a:ln>
                  <a:solidFill>
                    <a:srgbClr val="008000"/>
                  </a:solidFill>
                </a:ln>
                <a:solidFill>
                  <a:srgbClr val="008000"/>
                </a:solidFill>
                <a:latin typeface="Arial Narrow" panose="020B0606020202030204" pitchFamily="34" charset="0"/>
              </a:rPr>
              <a:t>“La temible respuesta del profeta </a:t>
            </a:r>
            <a:r>
              <a:rPr lang="es-ES" sz="3000" b="1" dirty="0">
                <a:ln>
                  <a:solidFill>
                    <a:schemeClr val="tx1"/>
                  </a:solidFill>
                </a:ln>
                <a:solidFill>
                  <a:schemeClr val="tx1"/>
                </a:solidFill>
                <a:latin typeface="Arial Narrow" panose="020B0606020202030204" pitchFamily="34" charset="0"/>
              </a:rPr>
              <a:t>(Jeremías) </a:t>
            </a:r>
            <a:r>
              <a:rPr lang="es-ES" sz="3000" b="1" dirty="0">
                <a:ln>
                  <a:solidFill>
                    <a:srgbClr val="008000"/>
                  </a:solidFill>
                </a:ln>
                <a:solidFill>
                  <a:srgbClr val="008000"/>
                </a:solidFill>
                <a:latin typeface="Arial Narrow" panose="020B0606020202030204" pitchFamily="34" charset="0"/>
              </a:rPr>
              <a:t>fue que los caldeos regresarían y destruirían la ciudad.    El decreto había sido dado; la nación impía no podía ya evitar los juicios divinos”.</a:t>
            </a:r>
          </a:p>
        </p:txBody>
      </p:sp>
    </p:spTree>
    <p:custDataLst>
      <p:tags r:id="rId1"/>
    </p:custDataLst>
    <p:extLst>
      <p:ext uri="{BB962C8B-B14F-4D97-AF65-F5344CB8AC3E}">
        <p14:creationId xmlns:p14="http://schemas.microsoft.com/office/powerpoint/2010/main" val="443133211"/>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5 Rectángulo"/>
          <p:cNvSpPr/>
          <p:nvPr>
            <p:custDataLst>
              <p:tags r:id="rId2"/>
            </p:custDataLst>
          </p:nvPr>
        </p:nvSpPr>
        <p:spPr>
          <a:xfrm>
            <a:off x="1007604" y="2132856"/>
            <a:ext cx="7128792" cy="249299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lvl="0" algn="ctr" fontAlgn="base">
              <a:spcBef>
                <a:spcPct val="20000"/>
              </a:spcBef>
              <a:spcAft>
                <a:spcPct val="0"/>
              </a:spcAft>
            </a:pPr>
            <a:r>
              <a:rPr lang="es-ES" sz="3000" b="1" dirty="0">
                <a:ln>
                  <a:solidFill>
                    <a:schemeClr val="tx1"/>
                  </a:solidFill>
                </a:ln>
                <a:solidFill>
                  <a:schemeClr val="tx1"/>
                </a:solidFill>
                <a:latin typeface="Arial Narrow" panose="020B0606020202030204" pitchFamily="34" charset="0"/>
              </a:rPr>
              <a:t>“En el momento de la destrucción final de Jerusalén por Nabucodonosor, muchos fueron los que, habiendo escapado a los horrores del largo sitio, </a:t>
            </a:r>
            <a:r>
              <a:rPr lang="es-ES" sz="3000" b="1" dirty="0">
                <a:ln>
                  <a:solidFill>
                    <a:srgbClr val="0055D2"/>
                  </a:solidFill>
                </a:ln>
                <a:solidFill>
                  <a:srgbClr val="0066FF"/>
                </a:solidFill>
                <a:latin typeface="Arial Narrow" panose="020B0606020202030204" pitchFamily="34" charset="0"/>
              </a:rPr>
              <a:t>perecieron por la espada”.       </a:t>
            </a:r>
          </a:p>
          <a:p>
            <a:pPr lvl="0" algn="ctr" fontAlgn="base">
              <a:spcBef>
                <a:spcPct val="20000"/>
              </a:spcBef>
              <a:spcAft>
                <a:spcPct val="0"/>
              </a:spcAft>
            </a:pPr>
            <a:r>
              <a:rPr lang="es-ES" sz="3000" b="1" dirty="0">
                <a:ln>
                  <a:solidFill>
                    <a:srgbClr val="FF0000"/>
                  </a:solidFill>
                </a:ln>
                <a:solidFill>
                  <a:srgbClr val="FF0000"/>
                </a:solidFill>
                <a:latin typeface="Arial Narrow" panose="020B0606020202030204" pitchFamily="34" charset="0"/>
              </a:rPr>
              <a:t>Profetas y Reyes 333,338.</a:t>
            </a:r>
          </a:p>
        </p:txBody>
      </p:sp>
      <p:sp>
        <p:nvSpPr>
          <p:cNvPr id="7" name="Marcador de número de diapositiva 6"/>
          <p:cNvSpPr>
            <a:spLocks noGrp="1"/>
          </p:cNvSpPr>
          <p:nvPr>
            <p:ph type="sldNum" sz="quarter" idx="12"/>
          </p:nvPr>
        </p:nvSpPr>
        <p:spPr/>
        <p:txBody>
          <a:bodyPr/>
          <a:lstStyle/>
          <a:p>
            <a:pPr>
              <a:defRPr/>
            </a:pPr>
            <a:fld id="{AB64F53E-ED40-48F7-B489-621A5397B7BC}" type="slidenum">
              <a:rPr lang="es-ES" smtClean="0">
                <a:solidFill>
                  <a:prstClr val="black">
                    <a:tint val="75000"/>
                  </a:prstClr>
                </a:solidFill>
              </a:rPr>
              <a:pPr>
                <a:defRPr/>
              </a:pPr>
              <a:t>14</a:t>
            </a:fld>
            <a:endParaRPr lang="es-ES">
              <a:solidFill>
                <a:prstClr val="black">
                  <a:tint val="75000"/>
                </a:prstClr>
              </a:solidFill>
            </a:endParaRPr>
          </a:p>
        </p:txBody>
      </p:sp>
    </p:spTree>
    <p:custDataLst>
      <p:tags r:id="rId1"/>
    </p:custDataLst>
    <p:extLst>
      <p:ext uri="{BB962C8B-B14F-4D97-AF65-F5344CB8AC3E}">
        <p14:creationId xmlns:p14="http://schemas.microsoft.com/office/powerpoint/2010/main" val="42665607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138"/>
            <a:ext cx="9144000" cy="6855724"/>
          </a:xfrm>
          <a:prstGeom prst="rect">
            <a:avLst/>
          </a:prstGeom>
        </p:spPr>
      </p:pic>
      <p:sp>
        <p:nvSpPr>
          <p:cNvPr id="7" name="Marcador de número de diapositiva 6"/>
          <p:cNvSpPr>
            <a:spLocks noGrp="1"/>
          </p:cNvSpPr>
          <p:nvPr>
            <p:ph type="sldNum" sz="quarter" idx="12"/>
          </p:nvPr>
        </p:nvSpPr>
        <p:spPr/>
        <p:txBody>
          <a:bodyPr/>
          <a:lstStyle/>
          <a:p>
            <a:fld id="{B66C1AAE-3AC2-4380-9960-8354055D943E}" type="slidenum">
              <a:rPr lang="es-ES" smtClean="0"/>
              <a:pPr/>
              <a:t>15</a:t>
            </a:fld>
            <a:endParaRPr lang="es-ES"/>
          </a:p>
        </p:txBody>
      </p:sp>
      <p:sp>
        <p:nvSpPr>
          <p:cNvPr id="5" name="1 Rectángulo"/>
          <p:cNvSpPr/>
          <p:nvPr>
            <p:custDataLst>
              <p:tags r:id="rId2"/>
            </p:custDataLst>
          </p:nvPr>
        </p:nvSpPr>
        <p:spPr>
          <a:xfrm>
            <a:off x="1259632" y="1268760"/>
            <a:ext cx="6624736" cy="1446550"/>
          </a:xfrm>
          <a:prstGeom prst="rect">
            <a:avLst/>
          </a:prstGeom>
          <a:solidFill>
            <a:srgbClr val="FFFF99"/>
          </a:solidFill>
          <a:ln w="9525" cap="flat" cmpd="sng" algn="ctr">
            <a:solidFill>
              <a:srgbClr val="4F81BD">
                <a:shade val="95000"/>
                <a:satMod val="105000"/>
              </a:srgbClr>
            </a:solidFill>
            <a:prstDash val="solid"/>
          </a:ln>
          <a:effectLst>
            <a:glow rad="12700">
              <a:srgbClr val="1F497D">
                <a:lumMod val="60000"/>
                <a:lumOff val="40000"/>
              </a:srgbClr>
            </a:glow>
            <a:outerShdw blurRad="40000" dist="20000" dir="5400000" rotWithShape="0">
              <a:srgbClr val="000000">
                <a:alpha val="38000"/>
              </a:srgbClr>
            </a:outerShdw>
            <a:softEdge rad="88900"/>
          </a:effectLst>
        </p:spPr>
        <p:txBody>
          <a:bodyPr wrap="square" lIns="91440" tIns="45720" rIns="91440" bIns="45720">
            <a:spAutoFit/>
            <a:scene3d>
              <a:camera prst="orthographicFront"/>
              <a:lightRig rig="harsh" dir="t"/>
            </a:scene3d>
            <a:sp3d prstMaterial="matte">
              <a:contourClr>
                <a:schemeClr val="bg1">
                  <a:lumMod val="65000"/>
                </a:schemeClr>
              </a:contourClr>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_tradnl" sz="4400" b="1" i="0" u="none" strike="noStrike" kern="0" cap="none" spc="0" normalizeH="0" baseline="0" noProof="0" dirty="0">
                <a:ln>
                  <a:solidFill>
                    <a:srgbClr val="FF0000"/>
                  </a:solidFill>
                </a:ln>
                <a:solidFill>
                  <a:srgbClr val="FF0000"/>
                </a:solidFill>
                <a:effectLst>
                  <a:innerShdw blurRad="63500" dist="50800" dir="13500000">
                    <a:prstClr val="black">
                      <a:alpha val="50000"/>
                    </a:prstClr>
                  </a:innerShdw>
                </a:effectLst>
                <a:uLnTx/>
                <a:uFillTx/>
                <a:latin typeface="Arial Narrow" panose="020B0606020202030204" pitchFamily="34" charset="0"/>
                <a:ea typeface="+mn-ea"/>
                <a:cs typeface="+mn-cs"/>
              </a:rPr>
              <a:t>EZEQUIEL 9</a:t>
            </a:r>
          </a:p>
          <a:p>
            <a:pPr lvl="0" algn="ctr"/>
            <a:r>
              <a:rPr lang="es-ES_tradnl" sz="4400" b="1" kern="0" dirty="0">
                <a:ln>
                  <a:solidFill>
                    <a:srgbClr val="FF0000"/>
                  </a:solidFill>
                </a:ln>
                <a:solidFill>
                  <a:srgbClr val="FF0000"/>
                </a:solidFill>
                <a:effectLst>
                  <a:innerShdw blurRad="63500" dist="50800" dir="13500000">
                    <a:prstClr val="black">
                      <a:alpha val="50000"/>
                    </a:prstClr>
                  </a:innerShdw>
                </a:effectLst>
                <a:latin typeface="Arial Narrow" panose="020B0606020202030204" pitchFamily="34" charset="0"/>
              </a:rPr>
              <a:t>APLICACIÓN SECUNDARIA</a:t>
            </a:r>
            <a:endParaRPr kumimoji="0" lang="es-ES" sz="4400" b="1" i="0" u="none" strike="noStrike" kern="0" cap="none" spc="0" normalizeH="0" baseline="0" noProof="0" dirty="0">
              <a:ln>
                <a:solidFill>
                  <a:srgbClr val="FF0000"/>
                </a:solidFill>
              </a:ln>
              <a:solidFill>
                <a:srgbClr val="FF0000"/>
              </a:solidFill>
              <a:effectLst>
                <a:innerShdw blurRad="63500" dist="50800" dir="13500000">
                  <a:prstClr val="black">
                    <a:alpha val="50000"/>
                  </a:prstClr>
                </a:innerShdw>
              </a:effectLst>
              <a:uLnTx/>
              <a:uFillTx/>
              <a:latin typeface="Arial Narrow" panose="020B0606020202030204" pitchFamily="34" charset="0"/>
              <a:ea typeface="+mn-ea"/>
              <a:cs typeface="+mn-cs"/>
            </a:endParaRPr>
          </a:p>
        </p:txBody>
      </p:sp>
    </p:spTree>
    <p:custDataLst>
      <p:tags r:id="rId1"/>
    </p:custDataLst>
    <p:extLst>
      <p:ext uri="{BB962C8B-B14F-4D97-AF65-F5344CB8AC3E}">
        <p14:creationId xmlns:p14="http://schemas.microsoft.com/office/powerpoint/2010/main" val="732366700"/>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custDataLst>
              <p:tags r:id="rId2"/>
            </p:custDataLst>
          </p:nvPr>
        </p:nvSpPr>
        <p:spPr/>
        <p:txBody>
          <a:bodyPr/>
          <a:lstStyle/>
          <a:p>
            <a:endParaRPr lang="es-ES"/>
          </a:p>
        </p:txBody>
      </p:sp>
      <p:sp>
        <p:nvSpPr>
          <p:cNvPr id="3" name="2 Subtítulo"/>
          <p:cNvSpPr>
            <a:spLocks noGrp="1"/>
          </p:cNvSpPr>
          <p:nvPr>
            <p:ph type="subTitle" idx="1"/>
            <p:custDataLst>
              <p:tags r:id="rId3"/>
            </p:custDataLst>
          </p:nvPr>
        </p:nvSpPr>
        <p:spPr/>
        <p:txBody>
          <a:bodyPr/>
          <a:lstStyle/>
          <a:p>
            <a:endParaRPr lang="es-ES"/>
          </a:p>
        </p:txBody>
      </p:sp>
      <p:pic>
        <p:nvPicPr>
          <p:cNvPr id="4" name="3 Imagen"/>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4 Rectángulo"/>
          <p:cNvSpPr/>
          <p:nvPr>
            <p:custDataLst>
              <p:tags r:id="rId5"/>
            </p:custDataLst>
          </p:nvPr>
        </p:nvSpPr>
        <p:spPr>
          <a:xfrm>
            <a:off x="611560" y="1196752"/>
            <a:ext cx="6246440" cy="491930"/>
          </a:xfrm>
          <a:prstGeom prst="rect">
            <a:avLst/>
          </a:prstGeom>
        </p:spPr>
        <p:txBody>
          <a:bodyPr wrap="square">
            <a:spAutoFit/>
          </a:bodyPr>
          <a:lstStyle/>
          <a:p>
            <a:pPr>
              <a:lnSpc>
                <a:spcPct val="115000"/>
              </a:lnSpc>
              <a:spcAft>
                <a:spcPts val="1000"/>
              </a:spcAft>
            </a:pPr>
            <a:endParaRPr lang="es-ES" sz="2400" dirty="0">
              <a:solidFill>
                <a:prstClr val="black"/>
              </a:solidFill>
              <a:latin typeface="Arial Black" pitchFamily="34" charset="0"/>
              <a:ea typeface="Calibri"/>
            </a:endParaRPr>
          </a:p>
        </p:txBody>
      </p:sp>
      <p:sp>
        <p:nvSpPr>
          <p:cNvPr id="6" name="5 Rectángulo"/>
          <p:cNvSpPr/>
          <p:nvPr>
            <p:custDataLst>
              <p:tags r:id="rId6"/>
            </p:custDataLst>
          </p:nvPr>
        </p:nvSpPr>
        <p:spPr>
          <a:xfrm>
            <a:off x="205622" y="1175270"/>
            <a:ext cx="4438386" cy="425373"/>
          </a:xfrm>
          <a:prstGeom prst="rect">
            <a:avLst/>
          </a:prstGeom>
        </p:spPr>
        <p:txBody>
          <a:bodyPr wrap="square">
            <a:spAutoFit/>
          </a:bodyPr>
          <a:lstStyle/>
          <a:p>
            <a:pPr>
              <a:lnSpc>
                <a:spcPct val="115000"/>
              </a:lnSpc>
              <a:spcAft>
                <a:spcPts val="1000"/>
              </a:spcAft>
            </a:pPr>
            <a:endParaRPr lang="es-ES" sz="2000" dirty="0">
              <a:solidFill>
                <a:srgbClr val="000000"/>
              </a:solidFill>
              <a:latin typeface="Arial Black"/>
              <a:ea typeface="Calibri"/>
            </a:endParaRPr>
          </a:p>
        </p:txBody>
      </p:sp>
      <p:sp>
        <p:nvSpPr>
          <p:cNvPr id="8" name="7 Rectángulo"/>
          <p:cNvSpPr/>
          <p:nvPr>
            <p:custDataLst>
              <p:tags r:id="rId7"/>
            </p:custDataLst>
          </p:nvPr>
        </p:nvSpPr>
        <p:spPr>
          <a:xfrm>
            <a:off x="564736" y="6082917"/>
            <a:ext cx="5423729" cy="517065"/>
          </a:xfrm>
          <a:prstGeom prst="rect">
            <a:avLst/>
          </a:prstGeom>
        </p:spPr>
        <p:txBody>
          <a:bodyPr wrap="none">
            <a:spAutoFit/>
          </a:bodyPr>
          <a:lstStyle/>
          <a:p>
            <a:pPr>
              <a:lnSpc>
                <a:spcPct val="115000"/>
              </a:lnSpc>
              <a:spcAft>
                <a:spcPts val="1000"/>
              </a:spcAft>
            </a:pPr>
            <a:r>
              <a:rPr lang="es-ES" sz="2400" i="1" dirty="0">
                <a:solidFill>
                  <a:srgbClr val="EEECE1">
                    <a:lumMod val="90000"/>
                  </a:srgbClr>
                </a:solidFill>
                <a:latin typeface="Arial Black"/>
                <a:ea typeface="Calibri"/>
              </a:rPr>
              <a:t>1Manuscritos Revelados 260.2</a:t>
            </a:r>
            <a:endParaRPr lang="es-ES" sz="1200" dirty="0">
              <a:solidFill>
                <a:srgbClr val="EEECE1">
                  <a:lumMod val="90000"/>
                </a:srgbClr>
              </a:solidFill>
              <a:latin typeface="Times New Roman"/>
              <a:ea typeface="Times New Roman"/>
            </a:endParaRPr>
          </a:p>
        </p:txBody>
      </p:sp>
      <p:sp>
        <p:nvSpPr>
          <p:cNvPr id="9" name="8 Rectángulo"/>
          <p:cNvSpPr/>
          <p:nvPr>
            <p:custDataLst>
              <p:tags r:id="rId8"/>
            </p:custDataLst>
          </p:nvPr>
        </p:nvSpPr>
        <p:spPr>
          <a:xfrm>
            <a:off x="301325" y="2160218"/>
            <a:ext cx="5782843" cy="3539430"/>
          </a:xfrm>
          <a:prstGeom prst="rect">
            <a:avLst/>
          </a:prstGeom>
          <a:solidFill>
            <a:srgbClr val="FFFF99"/>
          </a:solidFill>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es-ES" sz="3200" b="1" dirty="0">
                <a:ln w="9525">
                  <a:solidFill>
                    <a:srgbClr val="0000CC"/>
                  </a:solidFill>
                </a:ln>
                <a:solidFill>
                  <a:srgbClr val="0000CC"/>
                </a:solidFill>
                <a:latin typeface="Arial Narrow" panose="020B0606020202030204" pitchFamily="34" charset="0"/>
              </a:rPr>
              <a:t>“Estudie el capítulo 9 de Ezequiel. </a:t>
            </a:r>
            <a:r>
              <a:rPr lang="es-ES" sz="3200" b="1" dirty="0">
                <a:ln w="9525">
                  <a:solidFill>
                    <a:srgbClr val="FF0000"/>
                  </a:solidFill>
                </a:ln>
                <a:solidFill>
                  <a:srgbClr val="FF0000"/>
                </a:solidFill>
                <a:latin typeface="Arial Narrow" panose="020B0606020202030204" pitchFamily="34" charset="0"/>
              </a:rPr>
              <a:t>Estas palabras se cumplirán literalmente,</a:t>
            </a:r>
            <a:r>
              <a:rPr lang="es-ES" sz="3200" b="1" dirty="0">
                <a:ln w="9525">
                  <a:solidFill>
                    <a:srgbClr val="0000CC"/>
                  </a:solidFill>
                </a:ln>
                <a:solidFill>
                  <a:srgbClr val="0000CC"/>
                </a:solidFill>
                <a:latin typeface="Arial Narrow" panose="020B0606020202030204" pitchFamily="34" charset="0"/>
              </a:rPr>
              <a:t> y sin embargo el tiempo pasa, y la gente está dormida. Se niegan a humillar sus almas y convertirse”.</a:t>
            </a:r>
          </a:p>
          <a:p>
            <a:pPr algn="ctr"/>
            <a:r>
              <a:rPr lang="es-ES" sz="3200" b="1" dirty="0">
                <a:ln w="9525">
                  <a:solidFill>
                    <a:srgbClr val="0000CC"/>
                  </a:solidFill>
                </a:ln>
                <a:solidFill>
                  <a:srgbClr val="0000CC"/>
                </a:solidFill>
                <a:latin typeface="Arial Narrow" panose="020B0606020202030204" pitchFamily="34" charset="0"/>
              </a:rPr>
              <a:t> </a:t>
            </a:r>
            <a:r>
              <a:rPr lang="es-ES" sz="3200" b="1" dirty="0">
                <a:ln w="9525">
                  <a:solidFill>
                    <a:srgbClr val="FF0000"/>
                  </a:solidFill>
                </a:ln>
                <a:solidFill>
                  <a:srgbClr val="FF0000"/>
                </a:solidFill>
                <a:latin typeface="Arial Narrow" panose="020B0606020202030204" pitchFamily="34" charset="0"/>
              </a:rPr>
              <a:t>1Manuscritos Revelados 260.2.</a:t>
            </a:r>
          </a:p>
        </p:txBody>
      </p:sp>
      <p:sp>
        <p:nvSpPr>
          <p:cNvPr id="7" name="Rectángulo 6"/>
          <p:cNvSpPr/>
          <p:nvPr/>
        </p:nvSpPr>
        <p:spPr>
          <a:xfrm>
            <a:off x="257521" y="382897"/>
            <a:ext cx="5782843" cy="1077218"/>
          </a:xfrm>
          <a:prstGeom prst="rect">
            <a:avLst/>
          </a:prstGeom>
          <a:ln/>
        </p:spPr>
        <p:style>
          <a:lnRef idx="1">
            <a:schemeClr val="accent3"/>
          </a:lnRef>
          <a:fillRef idx="2">
            <a:schemeClr val="accent3"/>
          </a:fillRef>
          <a:effectRef idx="1">
            <a:schemeClr val="accent3"/>
          </a:effectRef>
          <a:fontRef idx="minor">
            <a:schemeClr val="dk1"/>
          </a:fontRef>
        </p:style>
        <p:txBody>
          <a:bodyPr wrap="square">
            <a:spAutoFit/>
            <a:scene3d>
              <a:camera prst="orthographicFront"/>
              <a:lightRig rig="harsh" dir="t"/>
            </a:scene3d>
            <a:sp3d prstMaterial="matte">
              <a:contourClr>
                <a:schemeClr val="bg1">
                  <a:lumMod val="65000"/>
                </a:schemeClr>
              </a:contourClr>
            </a:sp3d>
          </a:bodyPr>
          <a:lstStyle/>
          <a:p>
            <a:pPr lvl="0"/>
            <a:r>
              <a:rPr lang="es-ES_tradnl" sz="3200" b="1" dirty="0">
                <a:ln>
                  <a:solidFill>
                    <a:srgbClr val="FF0000"/>
                  </a:solidFill>
                </a:ln>
                <a:solidFill>
                  <a:srgbClr val="FF0000"/>
                </a:solidFill>
                <a:effectLst>
                  <a:innerShdw blurRad="63500" dist="50800" dir="13500000">
                    <a:prstClr val="black">
                      <a:alpha val="50000"/>
                    </a:prstClr>
                  </a:innerShdw>
                </a:effectLst>
              </a:rPr>
              <a:t>APLICACIÓN SECUNDARIA</a:t>
            </a:r>
          </a:p>
          <a:p>
            <a:pPr lvl="0"/>
            <a:r>
              <a:rPr lang="es-ES_tradnl" sz="3200" b="1" dirty="0">
                <a:ln>
                  <a:solidFill>
                    <a:srgbClr val="FF0000"/>
                  </a:solidFill>
                </a:ln>
                <a:solidFill>
                  <a:srgbClr val="FF0000"/>
                </a:solidFill>
                <a:effectLst>
                  <a:innerShdw blurRad="63500" dist="50800" dir="13500000">
                    <a:prstClr val="black">
                      <a:alpha val="50000"/>
                    </a:prstClr>
                  </a:innerShdw>
                </a:effectLst>
              </a:rPr>
              <a:t>Ezequiel 9: </a:t>
            </a:r>
            <a:r>
              <a:rPr lang="es-ES_tradnl" sz="3200" b="1" dirty="0">
                <a:ln>
                  <a:solidFill>
                    <a:schemeClr val="tx1"/>
                  </a:solidFill>
                </a:ln>
                <a:solidFill>
                  <a:schemeClr val="tx1"/>
                </a:solidFill>
                <a:effectLst>
                  <a:innerShdw blurRad="63500" dist="50800" dir="13500000">
                    <a:prstClr val="black">
                      <a:alpha val="50000"/>
                    </a:prstClr>
                  </a:innerShdw>
                </a:effectLst>
              </a:rPr>
              <a:t>Cumplimiento literal.</a:t>
            </a:r>
            <a:endParaRPr lang="es-ES" sz="3200" b="1" dirty="0">
              <a:ln>
                <a:solidFill>
                  <a:schemeClr val="tx1"/>
                </a:solidFill>
              </a:ln>
              <a:solidFill>
                <a:schemeClr val="tx1"/>
              </a:solidFill>
              <a:effectLst>
                <a:innerShdw blurRad="63500" dist="50800" dir="13500000">
                  <a:prstClr val="black">
                    <a:alpha val="50000"/>
                  </a:prstClr>
                </a:innerShdw>
              </a:effectLst>
            </a:endParaRPr>
          </a:p>
        </p:txBody>
      </p:sp>
      <p:sp>
        <p:nvSpPr>
          <p:cNvPr id="13" name="Marcador de número de diapositiva 12"/>
          <p:cNvSpPr>
            <a:spLocks noGrp="1"/>
          </p:cNvSpPr>
          <p:nvPr>
            <p:ph type="sldNum" sz="quarter" idx="12"/>
          </p:nvPr>
        </p:nvSpPr>
        <p:spPr/>
        <p:txBody>
          <a:bodyPr/>
          <a:lstStyle/>
          <a:p>
            <a:fld id="{B66C1AAE-3AC2-4380-9960-8354055D943E}" type="slidenum">
              <a:rPr lang="es-ES" smtClean="0"/>
              <a:pPr/>
              <a:t>16</a:t>
            </a:fld>
            <a:endParaRPr lang="es-ES" dirty="0"/>
          </a:p>
        </p:txBody>
      </p:sp>
    </p:spTree>
    <p:custDataLst>
      <p:tags r:id="rId1"/>
    </p:custDataLst>
    <p:extLst>
      <p:ext uri="{BB962C8B-B14F-4D97-AF65-F5344CB8AC3E}">
        <p14:creationId xmlns:p14="http://schemas.microsoft.com/office/powerpoint/2010/main" val="3911664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Rectángulo"/>
          <p:cNvSpPr/>
          <p:nvPr>
            <p:custDataLst>
              <p:tags r:id="rId2"/>
            </p:custDataLst>
          </p:nvPr>
        </p:nvSpPr>
        <p:spPr>
          <a:xfrm>
            <a:off x="-156219" y="2636912"/>
            <a:ext cx="9144000" cy="1538883"/>
          </a:xfrm>
          <a:prstGeom prst="rect">
            <a:avLst/>
          </a:prstGeom>
          <a:noFill/>
        </p:spPr>
        <p:txBody>
          <a:bodyPr wrap="square" lIns="91440" tIns="45720" rIns="91440" bIns="45720">
            <a:spAutoFit/>
            <a:scene3d>
              <a:camera prst="orthographicFront"/>
              <a:lightRig rig="soft" dir="tl">
                <a:rot lat="0" lon="0" rev="0"/>
              </a:lightRig>
            </a:scene3d>
            <a:sp3d contourW="25400" prstMaterial="matte">
              <a:contourClr>
                <a:schemeClr val="accent2">
                  <a:tint val="20000"/>
                </a:schemeClr>
              </a:contourClr>
            </a:sp3d>
          </a:bodyPr>
          <a:lstStyle/>
          <a:p>
            <a:pPr algn="ctr"/>
            <a:endParaRPr lang="es-ES_tradnl" sz="3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endParaRPr>
          </a:p>
          <a:p>
            <a:pPr algn="ctr"/>
            <a:endParaRPr lang="es-ES_tradnl" sz="1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Arial Black" pitchFamily="34" charset="0"/>
            </a:endParaRPr>
          </a:p>
          <a:p>
            <a:pPr algn="ctr"/>
            <a:endParaRPr lang="es-ES" sz="42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endParaRPr>
          </a:p>
        </p:txBody>
      </p:sp>
      <p:sp>
        <p:nvSpPr>
          <p:cNvPr id="3" name="2 CuadroTexto"/>
          <p:cNvSpPr txBox="1"/>
          <p:nvPr>
            <p:custDataLst>
              <p:tags r:id="rId3"/>
            </p:custDataLst>
          </p:nvPr>
        </p:nvSpPr>
        <p:spPr>
          <a:xfrm>
            <a:off x="2229124" y="5000320"/>
            <a:ext cx="4373313" cy="1077218"/>
          </a:xfrm>
          <a:prstGeom prst="rect">
            <a:avLst/>
          </a:prstGeom>
          <a:solidFill>
            <a:schemeClr val="bg1"/>
          </a:solidFill>
          <a:ln>
            <a:noFill/>
          </a:ln>
          <a:effectLst>
            <a:glow rad="63500">
              <a:schemeClr val="bg1"/>
            </a:glow>
            <a:outerShdw blurRad="40000" dist="23000" dir="5400000" rotWithShape="0">
              <a:srgbClr val="000000">
                <a:alpha val="35000"/>
              </a:srgbClr>
            </a:outerShdw>
            <a:softEdge rad="254000"/>
          </a:effectLst>
        </p:spPr>
        <p:style>
          <a:lnRef idx="1">
            <a:schemeClr val="accent2"/>
          </a:lnRef>
          <a:fillRef idx="3">
            <a:schemeClr val="accent2"/>
          </a:fillRef>
          <a:effectRef idx="2">
            <a:schemeClr val="accent2"/>
          </a:effectRef>
          <a:fontRef idx="minor">
            <a:schemeClr val="lt1"/>
          </a:fontRef>
        </p:style>
        <p:txBody>
          <a:bodyPr wrap="none" rtlCol="0">
            <a:spAutoFit/>
          </a:bodyPr>
          <a:lstStyle/>
          <a:p>
            <a:r>
              <a:rPr lang="es-ES_tradnl" sz="3200" b="1" dirty="0">
                <a:ln>
                  <a:solidFill>
                    <a:schemeClr val="tx1"/>
                  </a:solidFill>
                </a:ln>
                <a:solidFill>
                  <a:schemeClr val="tx1"/>
                </a:solidFill>
                <a:latin typeface="Arial Narrow" panose="020B0606020202030204" pitchFamily="34" charset="0"/>
              </a:rPr>
              <a:t>Apliquemos el principio y </a:t>
            </a:r>
          </a:p>
          <a:p>
            <a:r>
              <a:rPr lang="es-ES_tradnl" sz="3200" b="1" dirty="0">
                <a:ln>
                  <a:solidFill>
                    <a:schemeClr val="tx1"/>
                  </a:solidFill>
                </a:ln>
                <a:solidFill>
                  <a:schemeClr val="tx1"/>
                </a:solidFill>
                <a:latin typeface="Arial Narrow" panose="020B0606020202030204" pitchFamily="34" charset="0"/>
              </a:rPr>
              <a:t>veamos algunos ejemplos</a:t>
            </a:r>
            <a:endParaRPr lang="es-ES" sz="3200" b="1" dirty="0">
              <a:ln>
                <a:solidFill>
                  <a:schemeClr val="tx1"/>
                </a:solidFill>
              </a:ln>
              <a:solidFill>
                <a:schemeClr val="tx1"/>
              </a:solidFill>
              <a:latin typeface="Arial Narrow" panose="020B0606020202030204" pitchFamily="34" charset="0"/>
            </a:endParaRPr>
          </a:p>
        </p:txBody>
      </p:sp>
      <p:sp>
        <p:nvSpPr>
          <p:cNvPr id="5" name="Rectángulo 4"/>
          <p:cNvSpPr/>
          <p:nvPr/>
        </p:nvSpPr>
        <p:spPr>
          <a:xfrm>
            <a:off x="961169" y="400132"/>
            <a:ext cx="7221660" cy="1569660"/>
          </a:xfrm>
          <a:prstGeom prst="rect">
            <a:avLst/>
          </a:prstGeom>
        </p:spPr>
        <p:txBody>
          <a:bodyPr wrap="square">
            <a:spAutoFit/>
          </a:bodyPr>
          <a:lstStyle/>
          <a:p>
            <a:pPr lvl="0" algn="ctr"/>
            <a:r>
              <a:rPr lang="es-ES_tradnl" sz="3200" b="1" spc="50" dirty="0">
                <a:ln w="9525" cmpd="sng">
                  <a:solidFill>
                    <a:srgbClr val="FFFF00"/>
                  </a:solidFill>
                  <a:prstDash val="solid"/>
                </a:ln>
                <a:solidFill>
                  <a:srgbClr val="70AD47">
                    <a:tint val="1000"/>
                  </a:srgbClr>
                </a:solidFill>
                <a:effectLst>
                  <a:glow rad="38100">
                    <a:srgbClr val="4F81BD">
                      <a:alpha val="40000"/>
                    </a:srgbClr>
                  </a:glow>
                </a:effectLst>
                <a:latin typeface="Arial Narrow" panose="020B0606020202030204" pitchFamily="34" charset="0"/>
                <a:cs typeface="Arial" pitchFamily="34" charset="0"/>
              </a:rPr>
              <a:t>¿A qué se refiere Elena de White cuando dice: </a:t>
            </a:r>
            <a:r>
              <a:rPr lang="es-ES_tradnl" sz="3200" b="1" dirty="0">
                <a:ln w="12700" cmpd="sng">
                  <a:solidFill>
                    <a:srgbClr val="FFFF00"/>
                  </a:solidFill>
                  <a:prstDash val="solid"/>
                </a:ln>
                <a:solidFill>
                  <a:srgbClr val="FFFF00"/>
                </a:solidFill>
                <a:latin typeface="Arial Narrow" panose="020B0606020202030204" pitchFamily="34" charset="0"/>
                <a:cs typeface="Arial" panose="020B0604020202020204" pitchFamily="34" charset="0"/>
              </a:rPr>
              <a:t>«Estas palabras se cumplirán literalmente»?</a:t>
            </a:r>
            <a:endParaRPr lang="es-ES_tradnl" sz="3200" b="1" spc="50" dirty="0">
              <a:ln w="9525" cmpd="sng">
                <a:solidFill>
                  <a:srgbClr val="FFFF00"/>
                </a:solidFill>
                <a:prstDash val="solid"/>
              </a:ln>
              <a:solidFill>
                <a:srgbClr val="70AD47">
                  <a:tint val="1000"/>
                </a:srgbClr>
              </a:solidFill>
              <a:effectLst>
                <a:glow rad="38100">
                  <a:srgbClr val="4F81BD">
                    <a:alpha val="40000"/>
                  </a:srgbClr>
                </a:glow>
              </a:effectLst>
              <a:latin typeface="Arial Narrow" panose="020B0606020202030204" pitchFamily="34" charset="0"/>
              <a:cs typeface="Arial" pitchFamily="34" charset="0"/>
            </a:endParaRPr>
          </a:p>
        </p:txBody>
      </p:sp>
      <p:sp>
        <p:nvSpPr>
          <p:cNvPr id="6" name="Rectángulo 5"/>
          <p:cNvSpPr/>
          <p:nvPr/>
        </p:nvSpPr>
        <p:spPr>
          <a:xfrm>
            <a:off x="1493212" y="1277317"/>
            <a:ext cx="6157575" cy="677108"/>
          </a:xfrm>
          <a:prstGeom prst="rect">
            <a:avLst/>
          </a:prstGeom>
        </p:spPr>
        <p:txBody>
          <a:bodyPr wrap="square">
            <a:spAutoFit/>
          </a:bodyPr>
          <a:lstStyle/>
          <a:p>
            <a:pPr algn="ctr"/>
            <a:endParaRPr lang="es-ES" sz="3800" b="1" dirty="0">
              <a:ln w="12700" cmpd="sng">
                <a:solidFill>
                  <a:srgbClr val="FFFF00"/>
                </a:solidFill>
                <a:prstDash val="solid"/>
              </a:ln>
              <a:solidFill>
                <a:srgbClr val="FFFF00"/>
              </a:solidFill>
              <a:latin typeface="Arial" panose="020B0604020202020204" pitchFamily="34" charset="0"/>
              <a:cs typeface="Arial" panose="020B0604020202020204" pitchFamily="34" charset="0"/>
            </a:endParaRPr>
          </a:p>
        </p:txBody>
      </p:sp>
      <p:sp>
        <p:nvSpPr>
          <p:cNvPr id="7" name="Rectángulo 6"/>
          <p:cNvSpPr/>
          <p:nvPr/>
        </p:nvSpPr>
        <p:spPr>
          <a:xfrm>
            <a:off x="1227027" y="2492896"/>
            <a:ext cx="6689946" cy="1938992"/>
          </a:xfrm>
          <a:prstGeom prst="rect">
            <a:avLst/>
          </a:prstGeom>
          <a:solidFill>
            <a:srgbClr val="C00000"/>
          </a:solidFill>
          <a:ln/>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s-ES" sz="3000" b="1" dirty="0">
                <a:ln>
                  <a:solidFill>
                    <a:schemeClr val="bg2">
                      <a:lumMod val="90000"/>
                    </a:schemeClr>
                  </a:solidFill>
                </a:ln>
                <a:solidFill>
                  <a:schemeClr val="accent3">
                    <a:lumMod val="20000"/>
                    <a:lumOff val="80000"/>
                  </a:schemeClr>
                </a:solidFill>
                <a:latin typeface="Arial Narrow" panose="020B0606020202030204" pitchFamily="34" charset="0"/>
              </a:rPr>
              <a:t>“Los testimonios mismos serán la clave que </a:t>
            </a:r>
            <a:r>
              <a:rPr lang="es-ES" sz="3000" b="1" dirty="0">
                <a:ln>
                  <a:solidFill>
                    <a:schemeClr val="tx1"/>
                  </a:solidFill>
                </a:ln>
                <a:solidFill>
                  <a:schemeClr val="tx1"/>
                </a:solidFill>
                <a:latin typeface="Arial Narrow" panose="020B0606020202030204" pitchFamily="34" charset="0"/>
              </a:rPr>
              <a:t>explicará</a:t>
            </a:r>
            <a:r>
              <a:rPr lang="es-ES" sz="3000" b="1" dirty="0">
                <a:ln>
                  <a:solidFill>
                    <a:schemeClr val="tx1"/>
                  </a:solidFill>
                </a:ln>
                <a:solidFill>
                  <a:srgbClr val="FFFF00"/>
                </a:solidFill>
                <a:latin typeface="Arial Narrow" panose="020B0606020202030204" pitchFamily="34" charset="0"/>
              </a:rPr>
              <a:t> </a:t>
            </a:r>
            <a:r>
              <a:rPr lang="es-ES" sz="3000" b="1" dirty="0">
                <a:ln>
                  <a:solidFill>
                    <a:schemeClr val="bg2">
                      <a:lumMod val="90000"/>
                    </a:schemeClr>
                  </a:solidFill>
                </a:ln>
                <a:solidFill>
                  <a:schemeClr val="accent3">
                    <a:lumMod val="20000"/>
                    <a:lumOff val="80000"/>
                  </a:schemeClr>
                </a:solidFill>
                <a:latin typeface="Arial Narrow" panose="020B0606020202030204" pitchFamily="34" charset="0"/>
              </a:rPr>
              <a:t>los mensajes dados, a medida que se explique un texto con otro”. </a:t>
            </a:r>
            <a:r>
              <a:rPr lang="es-ES" sz="3000" b="1" dirty="0">
                <a:ln>
                  <a:solidFill>
                    <a:schemeClr val="tx1"/>
                  </a:solidFill>
                </a:ln>
                <a:solidFill>
                  <a:schemeClr val="tx1"/>
                </a:solidFill>
                <a:latin typeface="Arial Narrow" panose="020B0606020202030204" pitchFamily="34" charset="0"/>
              </a:rPr>
              <a:t>Recibiréis Poder. 254. </a:t>
            </a:r>
            <a:endParaRPr lang="es-CO" sz="3000" b="1" dirty="0">
              <a:ln>
                <a:solidFill>
                  <a:schemeClr val="tx1"/>
                </a:solidFill>
              </a:ln>
              <a:solidFill>
                <a:schemeClr val="tx1"/>
              </a:solidFill>
              <a:latin typeface="Arial Narrow" panose="020B0606020202030204" pitchFamily="34" charset="0"/>
            </a:endParaRPr>
          </a:p>
        </p:txBody>
      </p:sp>
      <p:sp>
        <p:nvSpPr>
          <p:cNvPr id="11" name="Marcador de número de diapositiva 10"/>
          <p:cNvSpPr>
            <a:spLocks noGrp="1"/>
          </p:cNvSpPr>
          <p:nvPr>
            <p:ph type="sldNum" sz="quarter" idx="12"/>
          </p:nvPr>
        </p:nvSpPr>
        <p:spPr/>
        <p:txBody>
          <a:bodyPr/>
          <a:lstStyle/>
          <a:p>
            <a:fld id="{B66C1AAE-3AC2-4380-9960-8354055D943E}" type="slidenum">
              <a:rPr lang="es-ES" smtClean="0"/>
              <a:pPr/>
              <a:t>17</a:t>
            </a:fld>
            <a:endParaRPr lang="es-ES"/>
          </a:p>
        </p:txBody>
      </p:sp>
    </p:spTree>
    <p:custDataLst>
      <p:tags r:id="rId1"/>
    </p:custDataLst>
    <p:extLst>
      <p:ext uri="{BB962C8B-B14F-4D97-AF65-F5344CB8AC3E}">
        <p14:creationId xmlns:p14="http://schemas.microsoft.com/office/powerpoint/2010/main" val="279970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Rectángulo"/>
          <p:cNvSpPr/>
          <p:nvPr>
            <p:custDataLst>
              <p:tags r:id="rId2"/>
            </p:custDataLst>
          </p:nvPr>
        </p:nvSpPr>
        <p:spPr>
          <a:xfrm>
            <a:off x="655268" y="2337261"/>
            <a:ext cx="7833463" cy="3323987"/>
          </a:xfrm>
          <a:prstGeom prst="rect">
            <a:avLst/>
          </a:prstGeom>
          <a:solidFill>
            <a:srgbClr val="90E8B2"/>
          </a:solidFill>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s-ES" sz="3000" b="1" dirty="0">
                <a:ln>
                  <a:solidFill>
                    <a:prstClr val="black"/>
                  </a:solidFill>
                </a:ln>
                <a:solidFill>
                  <a:prstClr val="black"/>
                </a:solidFill>
                <a:latin typeface="Arial Narrow" panose="020B0606020202030204" pitchFamily="34" charset="0"/>
              </a:rPr>
              <a:t>«En la historia de las naciones, el que estudia la Palabra de Dios puede contemplar el </a:t>
            </a:r>
            <a:r>
              <a:rPr lang="es-ES" sz="3000" b="1" dirty="0">
                <a:ln>
                  <a:solidFill>
                    <a:srgbClr val="CC0000"/>
                  </a:solidFill>
                </a:ln>
                <a:solidFill>
                  <a:srgbClr val="CC0000"/>
                </a:solidFill>
                <a:latin typeface="Arial Narrow" panose="020B0606020202030204" pitchFamily="34" charset="0"/>
              </a:rPr>
              <a:t>cumplimiento literal</a:t>
            </a:r>
            <a:r>
              <a:rPr lang="es-ES" sz="3000" b="1" dirty="0">
                <a:ln>
                  <a:solidFill>
                    <a:srgbClr val="FFFF00"/>
                  </a:solidFill>
                </a:ln>
                <a:solidFill>
                  <a:srgbClr val="FFFF00"/>
                </a:solidFill>
                <a:latin typeface="Arial Narrow" panose="020B0606020202030204" pitchFamily="34" charset="0"/>
              </a:rPr>
              <a:t> </a:t>
            </a:r>
            <a:r>
              <a:rPr lang="es-ES" sz="3000" b="1" dirty="0">
                <a:ln>
                  <a:solidFill>
                    <a:prstClr val="black"/>
                  </a:solidFill>
                </a:ln>
                <a:solidFill>
                  <a:prstClr val="black"/>
                </a:solidFill>
                <a:latin typeface="Arial Narrow" panose="020B0606020202030204" pitchFamily="34" charset="0"/>
              </a:rPr>
              <a:t>de la profecía divina.  Babilonia, al fin quebrantada, desapareció porque, en tiempos de prosperidad, sus gobernantes se habían considerado independientes de Dios…            </a:t>
            </a:r>
            <a:r>
              <a:rPr lang="es-ES" sz="3000" b="1" dirty="0">
                <a:ln>
                  <a:solidFill>
                    <a:srgbClr val="FF0000"/>
                  </a:solidFill>
                </a:ln>
                <a:solidFill>
                  <a:srgbClr val="FF0000"/>
                </a:solidFill>
                <a:latin typeface="Arial Narrow" panose="020B0606020202030204" pitchFamily="34" charset="0"/>
              </a:rPr>
              <a:t>Conflicto y Valor 250.</a:t>
            </a:r>
          </a:p>
        </p:txBody>
      </p:sp>
      <p:sp>
        <p:nvSpPr>
          <p:cNvPr id="2" name="1 CuadroTexto"/>
          <p:cNvSpPr txBox="1"/>
          <p:nvPr>
            <p:custDataLst>
              <p:tags r:id="rId3"/>
            </p:custDataLst>
          </p:nvPr>
        </p:nvSpPr>
        <p:spPr>
          <a:xfrm>
            <a:off x="1203031" y="801301"/>
            <a:ext cx="6737935" cy="923330"/>
          </a:xfrm>
          <a:prstGeom prst="rect">
            <a:avLst/>
          </a:prstGeom>
          <a:noFill/>
        </p:spPr>
        <p:txBody>
          <a:bodyPr wrap="none" rtlCol="0">
            <a:spAutoFit/>
          </a:bodyPr>
          <a:lstStyle/>
          <a:p>
            <a:r>
              <a:rPr lang="es-ES_tradnl" sz="5400" b="1" dirty="0">
                <a:solidFill>
                  <a:srgbClr val="FFFF00"/>
                </a:solidFill>
                <a:latin typeface="Arial Narrow" panose="020B0606020202030204" pitchFamily="34" charset="0"/>
              </a:rPr>
              <a:t>Las profecías de Daniel</a:t>
            </a:r>
            <a:endParaRPr lang="es-ES" sz="5400" b="1" dirty="0">
              <a:solidFill>
                <a:srgbClr val="FFFF00"/>
              </a:solidFill>
              <a:latin typeface="Arial Narrow" panose="020B0606020202030204" pitchFamily="34" charset="0"/>
            </a:endParaRPr>
          </a:p>
        </p:txBody>
      </p:sp>
      <p:sp>
        <p:nvSpPr>
          <p:cNvPr id="8" name="Marcador de número de diapositiva 7"/>
          <p:cNvSpPr>
            <a:spLocks noGrp="1"/>
          </p:cNvSpPr>
          <p:nvPr>
            <p:ph type="sldNum" sz="quarter" idx="12"/>
          </p:nvPr>
        </p:nvSpPr>
        <p:spPr/>
        <p:txBody>
          <a:bodyPr/>
          <a:lstStyle/>
          <a:p>
            <a:fld id="{B66C1AAE-3AC2-4380-9960-8354055D943E}" type="slidenum">
              <a:rPr lang="es-ES" smtClean="0"/>
              <a:pPr/>
              <a:t>18</a:t>
            </a:fld>
            <a:endParaRPr lang="es-ES" dirty="0"/>
          </a:p>
        </p:txBody>
      </p:sp>
    </p:spTree>
    <p:custDataLst>
      <p:tags r:id="rId1"/>
    </p:custDataLst>
    <p:extLst>
      <p:ext uri="{BB962C8B-B14F-4D97-AF65-F5344CB8AC3E}">
        <p14:creationId xmlns:p14="http://schemas.microsoft.com/office/powerpoint/2010/main" val="1268066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1 Rectángulo"/>
          <p:cNvSpPr/>
          <p:nvPr>
            <p:custDataLst>
              <p:tags r:id="rId2"/>
            </p:custDataLst>
          </p:nvPr>
        </p:nvSpPr>
        <p:spPr>
          <a:xfrm>
            <a:off x="746575" y="2636912"/>
            <a:ext cx="7650850" cy="2062103"/>
          </a:xfrm>
          <a:prstGeom prst="rect">
            <a:avLst/>
          </a:prstGeom>
          <a:effectLst>
            <a:glow rad="63500">
              <a:schemeClr val="accent6">
                <a:lumMod val="75000"/>
              </a:schemeClr>
            </a:glow>
            <a:outerShdw blurRad="40000" dist="20000" dir="5400000" rotWithShape="0">
              <a:srgbClr val="000000">
                <a:alpha val="38000"/>
              </a:srgbClr>
            </a:outerShdw>
            <a:softEdge rad="50800"/>
          </a:effectLst>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s-ES" sz="3200" b="1" dirty="0">
                <a:ln>
                  <a:solidFill>
                    <a:schemeClr val="tx1"/>
                  </a:solidFill>
                </a:ln>
                <a:solidFill>
                  <a:prstClr val="black"/>
                </a:solidFill>
                <a:latin typeface="Arial Narrow" panose="020B0606020202030204" pitchFamily="34" charset="0"/>
                <a:ea typeface="Calibri"/>
              </a:rPr>
              <a:t>“...Con profundo interés estudió los libros de Daniel y el Apocalipsis,…  Vio que, en la medida en que se habían cumplido, las profecías lo habían hecho </a:t>
            </a:r>
            <a:r>
              <a:rPr lang="es-ES" sz="3200" b="1" dirty="0">
                <a:ln w="9000" cmpd="sng">
                  <a:solidFill>
                    <a:srgbClr val="FF0000"/>
                  </a:solidFill>
                  <a:prstDash val="solid"/>
                </a:ln>
                <a:solidFill>
                  <a:srgbClr val="CC0000"/>
                </a:solidFill>
                <a:latin typeface="Arial Narrow" panose="020B0606020202030204" pitchFamily="34" charset="0"/>
                <a:ea typeface="Calibri"/>
              </a:rPr>
              <a:t>literalmente…</a:t>
            </a:r>
            <a:endParaRPr lang="es-ES" sz="3200" b="1" dirty="0">
              <a:ln w="9000" cmpd="sng">
                <a:solidFill>
                  <a:srgbClr val="FF0000"/>
                </a:solidFill>
                <a:prstDash val="solid"/>
              </a:ln>
              <a:solidFill>
                <a:srgbClr val="0000CC"/>
              </a:solidFill>
              <a:latin typeface="Arial Narrow" panose="020B0606020202030204" pitchFamily="34" charset="0"/>
              <a:ea typeface="Calibri"/>
            </a:endParaRPr>
          </a:p>
        </p:txBody>
      </p:sp>
      <p:sp>
        <p:nvSpPr>
          <p:cNvPr id="3" name="2 Rectángulo"/>
          <p:cNvSpPr/>
          <p:nvPr>
            <p:custDataLst>
              <p:tags r:id="rId3"/>
            </p:custDataLst>
          </p:nvPr>
        </p:nvSpPr>
        <p:spPr>
          <a:xfrm>
            <a:off x="2056284" y="574817"/>
            <a:ext cx="5031432" cy="923330"/>
          </a:xfrm>
          <a:prstGeom prst="rect">
            <a:avLst/>
          </a:prstGeom>
        </p:spPr>
        <p:txBody>
          <a:bodyPr wrap="square">
            <a:spAutoFit/>
          </a:bodyPr>
          <a:lstStyle/>
          <a:p>
            <a:pPr algn="ctr"/>
            <a:r>
              <a:rPr lang="es-ES" sz="5400" b="1" dirty="0">
                <a:ln>
                  <a:solidFill>
                    <a:srgbClr val="FFFF00"/>
                  </a:solidFill>
                </a:ln>
                <a:solidFill>
                  <a:srgbClr val="FFFF00"/>
                </a:solidFill>
                <a:ea typeface="Calibri"/>
              </a:rPr>
              <a:t>Guillermo Miller </a:t>
            </a:r>
          </a:p>
        </p:txBody>
      </p:sp>
      <p:sp>
        <p:nvSpPr>
          <p:cNvPr id="7" name="Marcador de número de diapositiva 6"/>
          <p:cNvSpPr>
            <a:spLocks noGrp="1"/>
          </p:cNvSpPr>
          <p:nvPr>
            <p:ph type="sldNum" sz="quarter" idx="12"/>
          </p:nvPr>
        </p:nvSpPr>
        <p:spPr/>
        <p:txBody>
          <a:bodyPr/>
          <a:lstStyle/>
          <a:p>
            <a:fld id="{B66C1AAE-3AC2-4380-9960-8354055D943E}" type="slidenum">
              <a:rPr lang="es-ES" smtClean="0"/>
              <a:pPr/>
              <a:t>19</a:t>
            </a:fld>
            <a:endParaRPr lang="es-ES"/>
          </a:p>
        </p:txBody>
      </p:sp>
    </p:spTree>
    <p:custDataLst>
      <p:tags r:id="rId1"/>
    </p:custDataLst>
    <p:extLst>
      <p:ext uri="{BB962C8B-B14F-4D97-AF65-F5344CB8AC3E}">
        <p14:creationId xmlns:p14="http://schemas.microsoft.com/office/powerpoint/2010/main" val="30811921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1 Rectángulo"/>
          <p:cNvSpPr/>
          <p:nvPr>
            <p:custDataLst>
              <p:tags r:id="rId2"/>
            </p:custDataLst>
          </p:nvPr>
        </p:nvSpPr>
        <p:spPr>
          <a:xfrm>
            <a:off x="1187624" y="1628800"/>
            <a:ext cx="6768753" cy="3785652"/>
          </a:xfrm>
          <a:prstGeom prst="rect">
            <a:avLst/>
          </a:prstGeom>
          <a:gradFill>
            <a:gsLst>
              <a:gs pos="0">
                <a:srgbClr val="FFFF99"/>
              </a:gs>
              <a:gs pos="59000">
                <a:schemeClr val="accent3">
                  <a:tint val="37000"/>
                  <a:satMod val="300000"/>
                </a:schemeClr>
              </a:gs>
              <a:gs pos="100000">
                <a:schemeClr val="accent3">
                  <a:tint val="15000"/>
                  <a:satMod val="350000"/>
                </a:schemeClr>
              </a:gs>
            </a:gsLst>
          </a:gradFill>
          <a:effectLst>
            <a:glow rad="63500">
              <a:srgbClr val="FFFF99"/>
            </a:glow>
            <a:outerShdw blurRad="40000" dist="20000" dir="5400000" rotWithShape="0">
              <a:srgbClr val="000000">
                <a:alpha val="38000"/>
              </a:srgbClr>
            </a:outerShdw>
            <a:softEdge rad="165100"/>
          </a:effectLst>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s-ES" sz="3000" b="1" dirty="0">
                <a:ln w="3175">
                  <a:solidFill>
                    <a:srgbClr val="00B050"/>
                  </a:solidFill>
                  <a:prstDash val="solid"/>
                </a:ln>
                <a:solidFill>
                  <a:srgbClr val="00B050"/>
                </a:solidFill>
                <a:latin typeface="Arial Narrow" panose="020B0606020202030204" pitchFamily="34" charset="0"/>
                <a:ea typeface="Calibri"/>
              </a:rPr>
              <a:t>…que todas las diferentes figuras, metáforas, parábolas, similitudes, etc., o estaban explicadas en su contexto inmediato, o los términos en que estaban expresadas eran definidos en otros pasajes; </a:t>
            </a:r>
            <a:r>
              <a:rPr lang="es-ES" sz="3000" b="1" dirty="0">
                <a:ln w="3175">
                  <a:solidFill>
                    <a:srgbClr val="00B050"/>
                  </a:solidFill>
                </a:ln>
                <a:solidFill>
                  <a:srgbClr val="00B050"/>
                </a:solidFill>
                <a:effectLst>
                  <a:outerShdw blurRad="38100" dist="25400" dir="5400000" algn="ctr" rotWithShape="0">
                    <a:srgbClr val="6E747A">
                      <a:alpha val="43000"/>
                    </a:srgbClr>
                  </a:outerShdw>
                </a:effectLst>
                <a:latin typeface="Arial Narrow" panose="020B0606020202030204" pitchFamily="34" charset="0"/>
                <a:ea typeface="Calibri"/>
              </a:rPr>
              <a:t>y que cuando eran así explicados debían ser entendidos</a:t>
            </a:r>
            <a:r>
              <a:rPr lang="es-ES" sz="3000" b="1" dirty="0">
                <a:ln w="3175">
                  <a:solidFill>
                    <a:srgbClr val="00B050"/>
                  </a:solidFill>
                </a:ln>
                <a:solidFill>
                  <a:srgbClr val="00B050"/>
                </a:solidFill>
                <a:latin typeface="Arial Narrow" panose="020B0606020202030204" pitchFamily="34" charset="0"/>
                <a:ea typeface="Calibri"/>
              </a:rPr>
              <a:t> </a:t>
            </a:r>
            <a:r>
              <a:rPr lang="es-ES" sz="3000" b="1" dirty="0">
                <a:ln w="3175" cmpd="sng">
                  <a:solidFill>
                    <a:srgbClr val="FF0000"/>
                  </a:solidFill>
                  <a:prstDash val="solid"/>
                </a:ln>
                <a:solidFill>
                  <a:srgbClr val="FF0000"/>
                </a:solidFill>
                <a:latin typeface="Arial Narrow" panose="020B0606020202030204" pitchFamily="34" charset="0"/>
                <a:ea typeface="Calibri"/>
              </a:rPr>
              <a:t>literalmente</a:t>
            </a:r>
            <a:r>
              <a:rPr lang="es-ES" sz="3000" b="1" cap="all" dirty="0">
                <a:ln w="3175" cmpd="sng">
                  <a:solidFill>
                    <a:srgbClr val="00B050"/>
                  </a:solidFill>
                  <a:prstDash val="solid"/>
                </a:ln>
                <a:solidFill>
                  <a:srgbClr val="00B050"/>
                </a:solidFill>
                <a:effectLst>
                  <a:reflection blurRad="12700" stA="28000" endPos="45000" dist="1000" dir="5400000" sy="-100000" algn="bl" rotWithShape="0"/>
                </a:effectLst>
                <a:latin typeface="Arial Narrow" panose="020B0606020202030204" pitchFamily="34" charset="0"/>
                <a:ea typeface="Calibri"/>
              </a:rPr>
              <a:t>. </a:t>
            </a:r>
          </a:p>
          <a:p>
            <a:pPr algn="ctr"/>
            <a:r>
              <a:rPr lang="es-CO" sz="3000" b="1" dirty="0">
                <a:ln w="3175" cmpd="sng">
                  <a:solidFill>
                    <a:schemeClr val="tx1"/>
                  </a:solidFill>
                  <a:prstDash val="solid"/>
                </a:ln>
                <a:solidFill>
                  <a:schemeClr val="tx1"/>
                </a:solidFill>
                <a:latin typeface="Arial Narrow" panose="020B0606020202030204" pitchFamily="34" charset="0"/>
                <a:ea typeface="Calibri"/>
              </a:rPr>
              <a:t>El Conflicto de los siglos 366.</a:t>
            </a:r>
          </a:p>
        </p:txBody>
      </p:sp>
      <p:sp>
        <p:nvSpPr>
          <p:cNvPr id="7" name="Marcador de número de diapositiva 6"/>
          <p:cNvSpPr>
            <a:spLocks noGrp="1"/>
          </p:cNvSpPr>
          <p:nvPr>
            <p:ph type="sldNum" sz="quarter" idx="12"/>
          </p:nvPr>
        </p:nvSpPr>
        <p:spPr/>
        <p:txBody>
          <a:bodyPr/>
          <a:lstStyle/>
          <a:p>
            <a:fld id="{B66C1AAE-3AC2-4380-9960-8354055D943E}" type="slidenum">
              <a:rPr lang="es-ES" smtClean="0"/>
              <a:pPr/>
              <a:t>20</a:t>
            </a:fld>
            <a:endParaRPr lang="es-ES"/>
          </a:p>
        </p:txBody>
      </p:sp>
    </p:spTree>
    <p:custDataLst>
      <p:tags r:id="rId1"/>
    </p:custDataLst>
    <p:extLst>
      <p:ext uri="{BB962C8B-B14F-4D97-AF65-F5344CB8AC3E}">
        <p14:creationId xmlns:p14="http://schemas.microsoft.com/office/powerpoint/2010/main" val="37712124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Rectángulo"/>
          <p:cNvSpPr/>
          <p:nvPr>
            <p:custDataLst>
              <p:tags r:id="rId2"/>
            </p:custDataLst>
          </p:nvPr>
        </p:nvSpPr>
        <p:spPr>
          <a:xfrm>
            <a:off x="161764" y="620688"/>
            <a:ext cx="8820472" cy="5543056"/>
          </a:xfrm>
          <a:prstGeom prst="rect">
            <a:avLst/>
          </a:prstGeom>
          <a:solidFill>
            <a:srgbClr val="FFFF99"/>
          </a:solidFill>
        </p:spPr>
        <p:style>
          <a:lnRef idx="0">
            <a:schemeClr val="accent5"/>
          </a:lnRef>
          <a:fillRef idx="3">
            <a:schemeClr val="accent5"/>
          </a:fillRef>
          <a:effectRef idx="3">
            <a:schemeClr val="accent5"/>
          </a:effectRef>
          <a:fontRef idx="minor">
            <a:schemeClr val="lt1"/>
          </a:fontRef>
        </p:style>
        <p:txBody>
          <a:bodyPr wrap="square">
            <a:spAutoFit/>
          </a:bodyPr>
          <a:lstStyle/>
          <a:p>
            <a:pPr indent="190500">
              <a:lnSpc>
                <a:spcPct val="115000"/>
              </a:lnSpc>
            </a:pPr>
            <a:r>
              <a:rPr lang="es-ES" sz="2800" dirty="0">
                <a:solidFill>
                  <a:srgbClr val="000000"/>
                </a:solidFill>
                <a:latin typeface="Arial Black" pitchFamily="34" charset="0"/>
                <a:ea typeface="Times New Roman"/>
              </a:rPr>
              <a:t>              </a:t>
            </a:r>
            <a:r>
              <a:rPr lang="es-ES" sz="3200" b="1" dirty="0">
                <a:ln>
                  <a:solidFill>
                    <a:srgbClr val="FF0000"/>
                  </a:solidFill>
                </a:ln>
                <a:solidFill>
                  <a:srgbClr val="FF0000"/>
                </a:solidFill>
                <a:latin typeface="Arial Narrow" panose="020B0606020202030204" pitchFamily="34" charset="0"/>
                <a:ea typeface="Times New Roman"/>
              </a:rPr>
              <a:t>LAS PALABRÁS DE CAIFÁS </a:t>
            </a:r>
          </a:p>
          <a:p>
            <a:pPr indent="190500">
              <a:lnSpc>
                <a:spcPct val="115000"/>
              </a:lnSpc>
            </a:pPr>
            <a:endParaRPr lang="es-ES" sz="3200" dirty="0">
              <a:solidFill>
                <a:srgbClr val="C00000"/>
              </a:solidFill>
              <a:latin typeface="Arial Narrow" panose="020B0606020202030204" pitchFamily="34" charset="0"/>
              <a:ea typeface="Times New Roman"/>
            </a:endParaRPr>
          </a:p>
          <a:p>
            <a:pPr indent="190500">
              <a:lnSpc>
                <a:spcPct val="115000"/>
              </a:lnSpc>
            </a:pPr>
            <a:endParaRPr lang="es-ES" sz="3200" dirty="0">
              <a:solidFill>
                <a:srgbClr val="C00000"/>
              </a:solidFill>
              <a:latin typeface="Arial Narrow" panose="020B0606020202030204" pitchFamily="34" charset="0"/>
              <a:ea typeface="Times New Roman"/>
            </a:endParaRPr>
          </a:p>
          <a:p>
            <a:pPr indent="190500">
              <a:lnSpc>
                <a:spcPct val="115000"/>
              </a:lnSpc>
            </a:pPr>
            <a:endParaRPr lang="es-ES" sz="3200" b="1" dirty="0">
              <a:solidFill>
                <a:srgbClr val="000000"/>
              </a:solidFill>
              <a:latin typeface="Arial Narrow" panose="020B0606020202030204" pitchFamily="34" charset="0"/>
              <a:ea typeface="Times New Roman"/>
            </a:endParaRPr>
          </a:p>
          <a:p>
            <a:pPr indent="190500" algn="ctr">
              <a:lnSpc>
                <a:spcPct val="115000"/>
              </a:lnSpc>
            </a:pPr>
            <a:r>
              <a:rPr lang="es-ES" sz="3000" dirty="0">
                <a:ln w="19050">
                  <a:solidFill>
                    <a:schemeClr val="tx1"/>
                  </a:solidFill>
                </a:ln>
                <a:solidFill>
                  <a:srgbClr val="000000"/>
                </a:solidFill>
                <a:latin typeface="Arial Narrow" panose="020B0606020202030204" pitchFamily="34" charset="0"/>
                <a:ea typeface="Times New Roman"/>
              </a:rPr>
              <a:t>“</a:t>
            </a:r>
            <a:r>
              <a:rPr lang="es-ES" sz="3000" spc="-150" dirty="0">
                <a:ln w="19050">
                  <a:solidFill>
                    <a:schemeClr val="tx1"/>
                  </a:solidFill>
                </a:ln>
                <a:solidFill>
                  <a:srgbClr val="000000"/>
                </a:solidFill>
                <a:latin typeface="Arial Narrow" panose="020B0606020202030204" pitchFamily="34" charset="0"/>
                <a:ea typeface="Times New Roman"/>
              </a:rPr>
              <a:t>Estas terribles palabras fueron repetidas por los sacerdotes y también por el pueblo. Era una tremenda sentencia que pronunciaron sobre sí mismos y una herencia horrorosa que pasaría a su posteridad”.  </a:t>
            </a:r>
            <a:r>
              <a:rPr lang="es-ES" sz="3000" b="1" dirty="0">
                <a:ln w="19050">
                  <a:solidFill>
                    <a:schemeClr val="tx1"/>
                  </a:solidFill>
                </a:ln>
                <a:solidFill>
                  <a:srgbClr val="0000CC"/>
                </a:solidFill>
                <a:latin typeface="Arial Narrow" panose="020B0606020202030204" pitchFamily="34" charset="0"/>
                <a:ea typeface="Times New Roman"/>
              </a:rPr>
              <a:t>Estas palabras se cumplieron </a:t>
            </a:r>
            <a:r>
              <a:rPr lang="es-ES" sz="3000" b="1" dirty="0">
                <a:ln w="19050">
                  <a:solidFill>
                    <a:srgbClr val="FF0000"/>
                  </a:solidFill>
                </a:ln>
                <a:solidFill>
                  <a:srgbClr val="FF0000"/>
                </a:solidFill>
                <a:latin typeface="Arial Narrow" panose="020B0606020202030204" pitchFamily="34" charset="0"/>
                <a:ea typeface="Times New Roman"/>
              </a:rPr>
              <a:t>literalmente </a:t>
            </a:r>
            <a:r>
              <a:rPr lang="es-ES" sz="3000" b="1" spc="-150" dirty="0">
                <a:ln w="19050">
                  <a:solidFill>
                    <a:schemeClr val="tx1"/>
                  </a:solidFill>
                </a:ln>
                <a:solidFill>
                  <a:srgbClr val="0000CC"/>
                </a:solidFill>
                <a:latin typeface="Arial Narrow" panose="020B0606020202030204" pitchFamily="34" charset="0"/>
                <a:ea typeface="Times New Roman"/>
              </a:rPr>
              <a:t>en las espantosas escenas de la destrucción de Jerusalén, unos cuarenta años más tarde. </a:t>
            </a:r>
            <a:r>
              <a:rPr lang="es-ES" sz="3000" b="1" dirty="0">
                <a:ln w="19050">
                  <a:solidFill>
                    <a:srgbClr val="006600"/>
                  </a:solidFill>
                </a:ln>
                <a:solidFill>
                  <a:srgbClr val="006600"/>
                </a:solidFill>
                <a:latin typeface="Arial Narrow" panose="020B0606020202030204" pitchFamily="34" charset="0"/>
                <a:ea typeface="Times New Roman"/>
              </a:rPr>
              <a:t>La Única Esperanza 126.</a:t>
            </a:r>
            <a:endParaRPr lang="es-ES" sz="3000" b="1" dirty="0">
              <a:ln w="19050">
                <a:solidFill>
                  <a:srgbClr val="006600"/>
                </a:solidFill>
              </a:ln>
              <a:solidFill>
                <a:srgbClr val="66FF33"/>
              </a:solidFill>
              <a:latin typeface="Arial Narrow" panose="020B0606020202030204" pitchFamily="34" charset="0"/>
              <a:ea typeface="Calibri"/>
            </a:endParaRPr>
          </a:p>
        </p:txBody>
      </p:sp>
      <p:sp>
        <p:nvSpPr>
          <p:cNvPr id="4" name="Rectángulo 3"/>
          <p:cNvSpPr/>
          <p:nvPr/>
        </p:nvSpPr>
        <p:spPr>
          <a:xfrm>
            <a:off x="1122010" y="1340768"/>
            <a:ext cx="6899981" cy="1224951"/>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indent="190500" algn="ctr">
              <a:lnSpc>
                <a:spcPct val="115000"/>
              </a:lnSpc>
            </a:pPr>
            <a:r>
              <a:rPr lang="es-ES" sz="3200" b="1" dirty="0">
                <a:ln w="3175">
                  <a:solidFill>
                    <a:schemeClr val="tx1"/>
                  </a:solidFill>
                  <a:prstDash val="solid"/>
                </a:ln>
                <a:solidFill>
                  <a:schemeClr val="tx1"/>
                </a:solidFill>
                <a:latin typeface="Arial Narrow" panose="020B0606020202030204" pitchFamily="34" charset="0"/>
                <a:ea typeface="Times New Roman"/>
              </a:rPr>
              <a:t>“Su sangre sea sobre nosotros y sobre nuestros hijos”.</a:t>
            </a:r>
            <a:r>
              <a:rPr lang="es-ES" sz="3200" b="1" dirty="0">
                <a:solidFill>
                  <a:srgbClr val="000000"/>
                </a:solidFill>
                <a:latin typeface="Arial Narrow" panose="020B0606020202030204" pitchFamily="34" charset="0"/>
                <a:ea typeface="Times New Roman"/>
              </a:rPr>
              <a:t> </a:t>
            </a:r>
            <a:r>
              <a:rPr lang="es-ES" sz="3200" b="1" dirty="0">
                <a:ln>
                  <a:solidFill>
                    <a:schemeClr val="bg1"/>
                  </a:solidFill>
                </a:ln>
                <a:solidFill>
                  <a:schemeClr val="bg1"/>
                </a:solidFill>
                <a:latin typeface="Arial Narrow" panose="020B0606020202030204" pitchFamily="34" charset="0"/>
                <a:ea typeface="Times New Roman"/>
              </a:rPr>
              <a:t>Mateo 27:25.</a:t>
            </a:r>
            <a:endParaRPr lang="es-ES" sz="3200" b="1" dirty="0">
              <a:ln>
                <a:solidFill>
                  <a:schemeClr val="bg1"/>
                </a:solidFill>
              </a:ln>
              <a:solidFill>
                <a:schemeClr val="bg1"/>
              </a:solidFill>
              <a:latin typeface="Arial Narrow" panose="020B0606020202030204" pitchFamily="34" charset="0"/>
              <a:ea typeface="Calibri"/>
            </a:endParaRPr>
          </a:p>
        </p:txBody>
      </p:sp>
      <p:sp>
        <p:nvSpPr>
          <p:cNvPr id="9" name="Marcador de número de diapositiva 8"/>
          <p:cNvSpPr>
            <a:spLocks noGrp="1"/>
          </p:cNvSpPr>
          <p:nvPr>
            <p:ph type="sldNum" sz="quarter" idx="12"/>
          </p:nvPr>
        </p:nvSpPr>
        <p:spPr/>
        <p:txBody>
          <a:bodyPr/>
          <a:lstStyle/>
          <a:p>
            <a:fld id="{B66C1AAE-3AC2-4380-9960-8354055D943E}" type="slidenum">
              <a:rPr lang="es-ES" smtClean="0"/>
              <a:pPr/>
              <a:t>21</a:t>
            </a:fld>
            <a:endParaRPr lang="es-ES" dirty="0"/>
          </a:p>
        </p:txBody>
      </p:sp>
    </p:spTree>
    <p:custDataLst>
      <p:tags r:id="rId1"/>
    </p:custDataLst>
    <p:extLst>
      <p:ext uri="{BB962C8B-B14F-4D97-AF65-F5344CB8AC3E}">
        <p14:creationId xmlns:p14="http://schemas.microsoft.com/office/powerpoint/2010/main" val="23792144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Rectángulo"/>
          <p:cNvSpPr/>
          <p:nvPr>
            <p:custDataLst>
              <p:tags r:id="rId2"/>
            </p:custDataLst>
          </p:nvPr>
        </p:nvSpPr>
        <p:spPr>
          <a:xfrm>
            <a:off x="1219234" y="1898829"/>
            <a:ext cx="6705532" cy="954107"/>
          </a:xfrm>
          <a:prstGeom prst="rect">
            <a:avLst/>
          </a:prstGeom>
          <a:effectLst>
            <a:glow rad="63500">
              <a:srgbClr val="CCFF99"/>
            </a:glow>
            <a:outerShdw blurRad="40000" dist="20000" dir="5400000" rotWithShape="0">
              <a:srgbClr val="000000">
                <a:alpha val="38000"/>
              </a:srgbClr>
            </a:outerShdw>
            <a:softEdge rad="152400"/>
          </a:effectLst>
        </p:spPr>
        <p:style>
          <a:lnRef idx="1">
            <a:schemeClr val="accent3"/>
          </a:lnRef>
          <a:fillRef idx="2">
            <a:schemeClr val="accent3"/>
          </a:fillRef>
          <a:effectRef idx="1">
            <a:schemeClr val="accent3"/>
          </a:effectRef>
          <a:fontRef idx="minor">
            <a:schemeClr val="dk1"/>
          </a:fontRef>
        </p:style>
        <p:txBody>
          <a:bodyPr wrap="square">
            <a:spAutoFit/>
          </a:bodyPr>
          <a:lstStyle/>
          <a:p>
            <a:pPr algn="ctr">
              <a:spcAft>
                <a:spcPts val="1000"/>
              </a:spcAft>
            </a:pPr>
            <a:r>
              <a:rPr lang="es-ES" sz="2800" b="1" dirty="0">
                <a:ln>
                  <a:solidFill>
                    <a:prstClr val="black"/>
                  </a:solidFill>
                </a:ln>
                <a:solidFill>
                  <a:prstClr val="black"/>
                </a:solidFill>
                <a:latin typeface="Arial Narrow" panose="020B0606020202030204" pitchFamily="34" charset="0"/>
                <a:ea typeface="Calibri"/>
              </a:rPr>
              <a:t>“Son pocos los que invierten dinero en la causa de Dios en proporción a sus recursos…</a:t>
            </a:r>
          </a:p>
        </p:txBody>
      </p:sp>
      <p:sp>
        <p:nvSpPr>
          <p:cNvPr id="3" name="2 CuadroTexto"/>
          <p:cNvSpPr txBox="1"/>
          <p:nvPr>
            <p:custDataLst>
              <p:tags r:id="rId3"/>
            </p:custDataLst>
          </p:nvPr>
        </p:nvSpPr>
        <p:spPr>
          <a:xfrm>
            <a:off x="1473427" y="632882"/>
            <a:ext cx="6197146" cy="707886"/>
          </a:xfrm>
          <a:prstGeom prst="rect">
            <a:avLst/>
          </a:prstGeom>
          <a:noFill/>
        </p:spPr>
        <p:txBody>
          <a:bodyPr wrap="none" rtlCol="0">
            <a:spAutoFit/>
          </a:bodyPr>
          <a:lstStyle/>
          <a:p>
            <a:pPr algn="ctr"/>
            <a:r>
              <a:rPr lang="es-ES_tradnl" sz="4000" b="1" dirty="0">
                <a:solidFill>
                  <a:srgbClr val="FFFF00"/>
                </a:solidFill>
              </a:rPr>
              <a:t>LA RETENCIÓN DEL DIEZMO.</a:t>
            </a:r>
            <a:endParaRPr lang="es-ES" sz="4000" b="1" dirty="0">
              <a:solidFill>
                <a:srgbClr val="FFFF00"/>
              </a:solidFill>
            </a:endParaRPr>
          </a:p>
        </p:txBody>
      </p:sp>
      <p:sp>
        <p:nvSpPr>
          <p:cNvPr id="9" name="Marcador de número de diapositiva 8"/>
          <p:cNvSpPr>
            <a:spLocks noGrp="1"/>
          </p:cNvSpPr>
          <p:nvPr>
            <p:ph type="sldNum" sz="quarter" idx="12"/>
          </p:nvPr>
        </p:nvSpPr>
        <p:spPr/>
        <p:txBody>
          <a:bodyPr/>
          <a:lstStyle/>
          <a:p>
            <a:fld id="{B66C1AAE-3AC2-4380-9960-8354055D943E}" type="slidenum">
              <a:rPr lang="es-ES" smtClean="0"/>
              <a:pPr/>
              <a:t>22</a:t>
            </a:fld>
            <a:endParaRPr lang="es-ES"/>
          </a:p>
        </p:txBody>
      </p:sp>
      <p:sp>
        <p:nvSpPr>
          <p:cNvPr id="7" name="Rectángulo 6"/>
          <p:cNvSpPr/>
          <p:nvPr/>
        </p:nvSpPr>
        <p:spPr>
          <a:xfrm>
            <a:off x="1176009" y="3466743"/>
            <a:ext cx="6791981" cy="2400657"/>
          </a:xfrm>
          <a:prstGeom prst="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s-ES" sz="3000" b="1" dirty="0">
                <a:ln>
                  <a:solidFill>
                    <a:schemeClr val="bg1"/>
                  </a:solidFill>
                </a:ln>
                <a:solidFill>
                  <a:schemeClr val="bg1"/>
                </a:solidFill>
                <a:latin typeface="Arial Narrow" panose="020B0606020202030204" pitchFamily="34" charset="0"/>
                <a:ea typeface="Calibri"/>
              </a:rPr>
              <a:t>“Han enterrado su dinero tan </a:t>
            </a:r>
            <a:r>
              <a:rPr lang="es-ES" sz="3000" b="1" dirty="0">
                <a:ln>
                  <a:solidFill>
                    <a:schemeClr val="tx1"/>
                  </a:solidFill>
                </a:ln>
                <a:solidFill>
                  <a:schemeClr val="tx1"/>
                </a:solidFill>
                <a:latin typeface="Arial Narrow" panose="020B0606020202030204" pitchFamily="34" charset="0"/>
                <a:ea typeface="Calibri"/>
              </a:rPr>
              <a:t>literalmente</a:t>
            </a:r>
            <a:r>
              <a:rPr lang="es-ES" sz="3000" b="1" dirty="0">
                <a:ln>
                  <a:solidFill>
                    <a:schemeClr val="tx1"/>
                  </a:solidFill>
                </a:ln>
                <a:solidFill>
                  <a:srgbClr val="FFFF00"/>
                </a:solidFill>
                <a:latin typeface="Arial Narrow" panose="020B0606020202030204" pitchFamily="34" charset="0"/>
                <a:ea typeface="Calibri"/>
              </a:rPr>
              <a:t> </a:t>
            </a:r>
            <a:r>
              <a:rPr lang="es-ES" sz="3000" b="1" dirty="0">
                <a:ln>
                  <a:solidFill>
                    <a:schemeClr val="bg1"/>
                  </a:solidFill>
                </a:ln>
                <a:solidFill>
                  <a:schemeClr val="bg1"/>
                </a:solidFill>
                <a:latin typeface="Arial Narrow" panose="020B0606020202030204" pitchFamily="34" charset="0"/>
                <a:ea typeface="Calibri"/>
              </a:rPr>
              <a:t>como el hombre de la parábola. Roban a Dios el diezmo, que reclama como suyo, y al robarle, se despojan del tesoro celestial”.</a:t>
            </a:r>
            <a:r>
              <a:rPr lang="es-CO" sz="3000" b="1" dirty="0">
                <a:ln>
                  <a:solidFill>
                    <a:schemeClr val="bg1"/>
                  </a:solidFill>
                </a:ln>
                <a:solidFill>
                  <a:schemeClr val="bg1"/>
                </a:solidFill>
                <a:latin typeface="Arial Narrow" panose="020B0606020202030204" pitchFamily="34" charset="0"/>
                <a:ea typeface="Calibri"/>
              </a:rPr>
              <a:t> </a:t>
            </a:r>
          </a:p>
          <a:p>
            <a:pPr algn="ctr"/>
            <a:r>
              <a:rPr lang="es-CO" sz="3000" b="1" dirty="0">
                <a:ln>
                  <a:solidFill>
                    <a:schemeClr val="tx1"/>
                  </a:solidFill>
                </a:ln>
                <a:solidFill>
                  <a:schemeClr val="tx1"/>
                </a:solidFill>
                <a:latin typeface="Arial Narrow" panose="020B0606020202030204" pitchFamily="34" charset="0"/>
                <a:ea typeface="Calibri"/>
              </a:rPr>
              <a:t>Testimonios para la Iglesia 437.</a:t>
            </a:r>
            <a:r>
              <a:rPr lang="es-ES" sz="3000" b="1" dirty="0">
                <a:ln>
                  <a:solidFill>
                    <a:schemeClr val="tx1"/>
                  </a:solidFill>
                </a:ln>
                <a:solidFill>
                  <a:schemeClr val="tx1"/>
                </a:solidFill>
                <a:latin typeface="Arial Narrow" panose="020B0606020202030204" pitchFamily="34" charset="0"/>
                <a:ea typeface="Calibri"/>
              </a:rPr>
              <a:t> </a:t>
            </a:r>
            <a:endParaRPr lang="es-CO" sz="3000" dirty="0">
              <a:ln>
                <a:solidFill>
                  <a:schemeClr val="tx1"/>
                </a:solidFill>
              </a:ln>
              <a:solidFill>
                <a:schemeClr val="tx1"/>
              </a:solidFill>
              <a:latin typeface="Arial Narrow" panose="020B0606020202030204" pitchFamily="34" charset="0"/>
            </a:endParaRPr>
          </a:p>
        </p:txBody>
      </p:sp>
    </p:spTree>
    <p:custDataLst>
      <p:tags r:id="rId1"/>
    </p:custDataLst>
    <p:extLst>
      <p:ext uri="{BB962C8B-B14F-4D97-AF65-F5344CB8AC3E}">
        <p14:creationId xmlns:p14="http://schemas.microsoft.com/office/powerpoint/2010/main" val="3217009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1 Rectángulo"/>
          <p:cNvSpPr/>
          <p:nvPr>
            <p:custDataLst>
              <p:tags r:id="rId2"/>
            </p:custDataLst>
          </p:nvPr>
        </p:nvSpPr>
        <p:spPr>
          <a:xfrm>
            <a:off x="1601670" y="1847726"/>
            <a:ext cx="5940660" cy="1077218"/>
          </a:xfrm>
          <a:prstGeom prst="rect">
            <a:avLst/>
          </a:prstGeom>
          <a:ln/>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es-ES" sz="3200" b="1" dirty="0">
                <a:ln>
                  <a:solidFill>
                    <a:srgbClr val="C00000"/>
                  </a:solidFill>
                </a:ln>
                <a:solidFill>
                  <a:srgbClr val="C00000"/>
                </a:solidFill>
                <a:latin typeface="Arial Narrow" panose="020B0606020202030204" pitchFamily="34" charset="0"/>
              </a:rPr>
              <a:t>“Dios los herirá con sus flechas, los herirá por sorpresa”. </a:t>
            </a:r>
            <a:r>
              <a:rPr lang="es-ES" sz="3200" b="1" dirty="0">
                <a:ln>
                  <a:solidFill>
                    <a:schemeClr val="tx1"/>
                  </a:solidFill>
                </a:ln>
                <a:solidFill>
                  <a:schemeClr val="tx1"/>
                </a:solidFill>
                <a:latin typeface="Arial Narrow" panose="020B0606020202030204" pitchFamily="34" charset="0"/>
              </a:rPr>
              <a:t>Salmo 64:7.</a:t>
            </a:r>
          </a:p>
        </p:txBody>
      </p:sp>
      <p:sp>
        <p:nvSpPr>
          <p:cNvPr id="3" name="2 Rectángulo"/>
          <p:cNvSpPr/>
          <p:nvPr>
            <p:custDataLst>
              <p:tags r:id="rId3"/>
            </p:custDataLst>
          </p:nvPr>
        </p:nvSpPr>
        <p:spPr>
          <a:xfrm>
            <a:off x="1844104" y="828001"/>
            <a:ext cx="5455793"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s-ES_tradnl" sz="3200" b="1" spc="-150" dirty="0">
                <a:ln>
                  <a:solidFill>
                    <a:srgbClr val="4F4FFF"/>
                  </a:solidFill>
                </a:ln>
                <a:solidFill>
                  <a:srgbClr val="4F4FFF"/>
                </a:solidFill>
                <a:latin typeface="Arial Narrow" panose="020B0606020202030204" pitchFamily="34" charset="0"/>
              </a:rPr>
              <a:t>Comentario White sobre el Salmo 64.</a:t>
            </a:r>
            <a:endParaRPr lang="es-ES" sz="3200" b="1" spc="-150" dirty="0">
              <a:ln>
                <a:solidFill>
                  <a:srgbClr val="4F4FFF"/>
                </a:solidFill>
              </a:ln>
              <a:solidFill>
                <a:srgbClr val="4F4FFF"/>
              </a:solidFill>
              <a:latin typeface="Arial Narrow" panose="020B0606020202030204" pitchFamily="34" charset="0"/>
            </a:endParaRPr>
          </a:p>
        </p:txBody>
      </p:sp>
      <p:sp>
        <p:nvSpPr>
          <p:cNvPr id="8" name="Marcador de número de diapositiva 7"/>
          <p:cNvSpPr>
            <a:spLocks noGrp="1"/>
          </p:cNvSpPr>
          <p:nvPr>
            <p:ph type="sldNum" sz="quarter" idx="12"/>
          </p:nvPr>
        </p:nvSpPr>
        <p:spPr/>
        <p:txBody>
          <a:bodyPr/>
          <a:lstStyle/>
          <a:p>
            <a:fld id="{B66C1AAE-3AC2-4380-9960-8354055D943E}" type="slidenum">
              <a:rPr lang="es-ES" smtClean="0"/>
              <a:pPr/>
              <a:t>23</a:t>
            </a:fld>
            <a:endParaRPr lang="es-ES"/>
          </a:p>
        </p:txBody>
      </p:sp>
      <p:sp>
        <p:nvSpPr>
          <p:cNvPr id="4" name="Rectángulo 3"/>
          <p:cNvSpPr/>
          <p:nvPr/>
        </p:nvSpPr>
        <p:spPr>
          <a:xfrm>
            <a:off x="1187622" y="3374990"/>
            <a:ext cx="6768754" cy="2862322"/>
          </a:xfrm>
          <a:prstGeom prst="rect">
            <a:avLst/>
          </a:prstGeom>
          <a:solidFill>
            <a:srgbClr val="C00000"/>
          </a:solidFill>
        </p:spPr>
        <p:style>
          <a:lnRef idx="0">
            <a:schemeClr val="accent4"/>
          </a:lnRef>
          <a:fillRef idx="3">
            <a:schemeClr val="accent4"/>
          </a:fillRef>
          <a:effectRef idx="3">
            <a:schemeClr val="accent4"/>
          </a:effectRef>
          <a:fontRef idx="minor">
            <a:schemeClr val="lt1"/>
          </a:fontRef>
        </p:style>
        <p:txBody>
          <a:bodyPr wrap="square">
            <a:spAutoFit/>
          </a:bodyPr>
          <a:lstStyle/>
          <a:p>
            <a:pPr lvl="0"/>
            <a:r>
              <a:rPr lang="es-ES" sz="3000" b="1" dirty="0">
                <a:ln>
                  <a:solidFill>
                    <a:srgbClr val="FFFF00"/>
                  </a:solidFill>
                </a:ln>
                <a:solidFill>
                  <a:srgbClr val="FFFF00"/>
                </a:solidFill>
                <a:latin typeface="Arial Narrow" panose="020B0606020202030204" pitchFamily="34" charset="0"/>
              </a:rPr>
              <a:t>Esta escritura se cumplirá literalmente... </a:t>
            </a:r>
            <a:endParaRPr lang="es-ES" sz="3000" dirty="0">
              <a:ln>
                <a:solidFill>
                  <a:srgbClr val="FFFF00"/>
                </a:solidFill>
              </a:ln>
              <a:solidFill>
                <a:srgbClr val="FFFF00"/>
              </a:solidFill>
              <a:latin typeface="Arial Narrow" panose="020B0606020202030204" pitchFamily="34" charset="0"/>
            </a:endParaRPr>
          </a:p>
          <a:p>
            <a:pPr algn="ctr"/>
            <a:r>
              <a:rPr lang="es-ES" sz="3000" b="1" dirty="0">
                <a:ln>
                  <a:solidFill>
                    <a:schemeClr val="bg1"/>
                  </a:solidFill>
                </a:ln>
                <a:solidFill>
                  <a:schemeClr val="bg1"/>
                </a:solidFill>
                <a:latin typeface="Arial Narrow" panose="020B0606020202030204" pitchFamily="34" charset="0"/>
              </a:rPr>
              <a:t>Me sorprende ya que considero el pasado, el presente y el futuro del pueblo de Dios... Cada creyente necesita ahora registrar su corazón como con una vela encendida.</a:t>
            </a:r>
            <a:r>
              <a:rPr lang="es-ES" sz="3000" b="1" dirty="0">
                <a:solidFill>
                  <a:prstClr val="black"/>
                </a:solidFill>
                <a:latin typeface="Arial Narrow" panose="020B0606020202030204" pitchFamily="34" charset="0"/>
              </a:rPr>
              <a:t>        </a:t>
            </a:r>
            <a:r>
              <a:rPr lang="es-ES" sz="3000" b="1" dirty="0">
                <a:ln>
                  <a:solidFill>
                    <a:srgbClr val="FFFF00"/>
                  </a:solidFill>
                </a:ln>
                <a:solidFill>
                  <a:srgbClr val="FFFF00"/>
                </a:solidFill>
                <a:latin typeface="Arial Narrow" panose="020B0606020202030204" pitchFamily="34" charset="0"/>
              </a:rPr>
              <a:t>RH, 15 de marzo 1906 par. 3.</a:t>
            </a:r>
          </a:p>
        </p:txBody>
      </p:sp>
    </p:spTree>
    <p:custDataLst>
      <p:tags r:id="rId1"/>
    </p:custDataLst>
    <p:extLst>
      <p:ext uri="{BB962C8B-B14F-4D97-AF65-F5344CB8AC3E}">
        <p14:creationId xmlns:p14="http://schemas.microsoft.com/office/powerpoint/2010/main" val="335662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Rectángulo"/>
          <p:cNvSpPr/>
          <p:nvPr>
            <p:custDataLst>
              <p:tags r:id="rId2"/>
            </p:custDataLst>
          </p:nvPr>
        </p:nvSpPr>
        <p:spPr>
          <a:xfrm>
            <a:off x="1448653" y="4581128"/>
            <a:ext cx="6246694" cy="1938992"/>
          </a:xfrm>
          <a:prstGeom prst="rect">
            <a:avLst/>
          </a:prstGeom>
          <a:solidFill>
            <a:schemeClr val="bg2">
              <a:lumMod val="90000"/>
            </a:schemeClr>
          </a:solidFill>
          <a:effectLst>
            <a:glow rad="38100">
              <a:schemeClr val="bg1"/>
            </a:glow>
            <a:outerShdw blurRad="40000" dist="20000" dir="5400000" rotWithShape="0">
              <a:srgbClr val="000000">
                <a:alpha val="38000"/>
              </a:srgbClr>
            </a:outerShdw>
            <a:softEdge rad="266700"/>
          </a:effectLst>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ES" sz="3000" b="1" dirty="0">
                <a:ln>
                  <a:solidFill>
                    <a:prstClr val="black"/>
                  </a:solidFill>
                </a:ln>
                <a:solidFill>
                  <a:prstClr val="black"/>
                </a:solidFill>
                <a:latin typeface="Arial Narrow" panose="020B0606020202030204" pitchFamily="34" charset="0"/>
                <a:cs typeface="Arial" pitchFamily="34" charset="0"/>
              </a:rPr>
              <a:t>En el libro El Conflicto de los Siglos en la página 366  dice que </a:t>
            </a:r>
            <a:r>
              <a:rPr lang="es-ES" sz="3000" b="1" dirty="0">
                <a:ln>
                  <a:solidFill>
                    <a:srgbClr val="0000FF"/>
                  </a:solidFill>
                </a:ln>
                <a:solidFill>
                  <a:srgbClr val="0000CC"/>
                </a:solidFill>
                <a:latin typeface="Arial Narrow" panose="020B0606020202030204" pitchFamily="34" charset="0"/>
                <a:cs typeface="Arial" pitchFamily="34" charset="0"/>
              </a:rPr>
              <a:t>"Las profecías, la medida en que se han cumplido, </a:t>
            </a:r>
          </a:p>
          <a:p>
            <a:pPr algn="ctr"/>
            <a:r>
              <a:rPr lang="es-ES" sz="3000" b="1" dirty="0">
                <a:ln w="10541" cmpd="sng">
                  <a:solidFill>
                    <a:srgbClr val="FF0000"/>
                  </a:solidFill>
                  <a:prstDash val="solid"/>
                </a:ln>
                <a:solidFill>
                  <a:srgbClr val="FF0000"/>
                </a:solidFill>
                <a:latin typeface="Arial Narrow" panose="020B0606020202030204" pitchFamily="34" charset="0"/>
                <a:cs typeface="Arial" pitchFamily="34" charset="0"/>
              </a:rPr>
              <a:t>se habían cumplido literalmente</a:t>
            </a:r>
            <a:r>
              <a:rPr lang="es-ES" sz="3000" b="1" dirty="0">
                <a:ln>
                  <a:solidFill>
                    <a:srgbClr val="0000FF"/>
                  </a:solidFill>
                </a:ln>
                <a:solidFill>
                  <a:srgbClr val="0000CC"/>
                </a:solidFill>
                <a:latin typeface="Arial Narrow" panose="020B0606020202030204" pitchFamily="34" charset="0"/>
                <a:cs typeface="Arial" pitchFamily="34" charset="0"/>
              </a:rPr>
              <a:t>. "</a:t>
            </a:r>
          </a:p>
        </p:txBody>
      </p:sp>
      <p:sp>
        <p:nvSpPr>
          <p:cNvPr id="3" name="2 Rectángulo"/>
          <p:cNvSpPr/>
          <p:nvPr>
            <p:custDataLst>
              <p:tags r:id="rId3"/>
            </p:custDataLst>
          </p:nvPr>
        </p:nvSpPr>
        <p:spPr>
          <a:xfrm>
            <a:off x="1007604" y="620688"/>
            <a:ext cx="7128792" cy="1477328"/>
          </a:xfrm>
          <a:prstGeom prst="rect">
            <a:avLst/>
          </a:prstGeom>
          <a:solidFill>
            <a:schemeClr val="bg1"/>
          </a:solidFill>
          <a:effectLst>
            <a:glow rad="63500">
              <a:srgbClr val="7030A0"/>
            </a:glow>
            <a:outerShdw blurRad="40000" dist="20000" dir="5400000" rotWithShape="0">
              <a:srgbClr val="000000">
                <a:alpha val="38000"/>
              </a:srgbClr>
            </a:outerShdw>
            <a:softEdge rad="63500"/>
          </a:effectLst>
        </p:spPr>
        <p:style>
          <a:lnRef idx="1">
            <a:schemeClr val="accent5"/>
          </a:lnRef>
          <a:fillRef idx="2">
            <a:schemeClr val="accent5"/>
          </a:fillRef>
          <a:effectRef idx="1">
            <a:schemeClr val="accent5"/>
          </a:effectRef>
          <a:fontRef idx="minor">
            <a:schemeClr val="dk1"/>
          </a:fontRef>
        </p:style>
        <p:txBody>
          <a:bodyPr wrap="square">
            <a:spAutoFit/>
          </a:bodyPr>
          <a:lstStyle/>
          <a:p>
            <a:r>
              <a:rPr lang="es-ES" sz="3000" b="1" dirty="0">
                <a:ln w="22225">
                  <a:solidFill>
                    <a:schemeClr val="accent2"/>
                  </a:solidFill>
                  <a:prstDash val="solid"/>
                </a:ln>
                <a:solidFill>
                  <a:srgbClr val="FF0000"/>
                </a:solidFill>
                <a:effectLst>
                  <a:glow>
                    <a:srgbClr val="C00000"/>
                  </a:glow>
                </a:effectLst>
                <a:latin typeface="Arial Narrow" panose="020B0606020202030204" pitchFamily="34" charset="0"/>
                <a:cs typeface="Arial" pitchFamily="34" charset="0"/>
              </a:rPr>
              <a:t>ANALICE: </a:t>
            </a:r>
            <a:r>
              <a:rPr lang="es-ES" sz="3000" b="1" dirty="0">
                <a:ln>
                  <a:solidFill>
                    <a:srgbClr val="0000CC"/>
                  </a:solidFill>
                </a:ln>
                <a:solidFill>
                  <a:prstClr val="black"/>
                </a:solidFill>
                <a:latin typeface="Arial Narrow" panose="020B0606020202030204" pitchFamily="34" charset="0"/>
                <a:cs typeface="Arial" pitchFamily="34" charset="0"/>
              </a:rPr>
              <a:t>Los metales de la imagen de Daniel 2 y las bestias de Daniel 7 </a:t>
            </a:r>
            <a:r>
              <a:rPr lang="es-ES" sz="3000" b="1" dirty="0">
                <a:ln>
                  <a:solidFill>
                    <a:srgbClr val="FF0000"/>
                  </a:solidFill>
                </a:ln>
                <a:solidFill>
                  <a:srgbClr val="FF0000"/>
                </a:solidFill>
                <a:latin typeface="Arial Narrow" panose="020B0606020202030204" pitchFamily="34" charset="0"/>
                <a:cs typeface="Arial" pitchFamily="34" charset="0"/>
              </a:rPr>
              <a:t>son símbolos </a:t>
            </a:r>
            <a:r>
              <a:rPr lang="es-ES" sz="3000" b="1" dirty="0">
                <a:ln>
                  <a:solidFill>
                    <a:srgbClr val="0000CC"/>
                  </a:solidFill>
                </a:ln>
                <a:solidFill>
                  <a:prstClr val="black"/>
                </a:solidFill>
                <a:latin typeface="Arial Narrow" panose="020B0606020202030204" pitchFamily="34" charset="0"/>
                <a:cs typeface="Arial" pitchFamily="34" charset="0"/>
              </a:rPr>
              <a:t>que representan naciones, </a:t>
            </a:r>
            <a:r>
              <a:rPr lang="es-ES" sz="3000" b="1" dirty="0">
                <a:ln>
                  <a:solidFill>
                    <a:srgbClr val="FF0000"/>
                  </a:solidFill>
                </a:ln>
                <a:solidFill>
                  <a:srgbClr val="FF0000"/>
                </a:solidFill>
                <a:latin typeface="Arial Narrow" panose="020B0606020202030204" pitchFamily="34" charset="0"/>
                <a:cs typeface="Arial" pitchFamily="34" charset="0"/>
              </a:rPr>
              <a:t>no son literales</a:t>
            </a:r>
            <a:r>
              <a:rPr lang="es-ES" sz="3000" b="1" dirty="0">
                <a:ln>
                  <a:solidFill>
                    <a:srgbClr val="0000CC"/>
                  </a:solidFill>
                </a:ln>
                <a:solidFill>
                  <a:prstClr val="black"/>
                </a:solidFill>
                <a:latin typeface="Arial Narrow" panose="020B0606020202030204" pitchFamily="34" charset="0"/>
                <a:cs typeface="Arial" pitchFamily="34" charset="0"/>
              </a:rPr>
              <a:t>. </a:t>
            </a:r>
            <a:endParaRPr lang="es-ES" sz="3000" dirty="0">
              <a:ln>
                <a:solidFill>
                  <a:srgbClr val="0000CC"/>
                </a:solidFill>
              </a:ln>
              <a:solidFill>
                <a:prstClr val="black"/>
              </a:solidFill>
              <a:latin typeface="Arial Narrow" panose="020B0606020202030204" pitchFamily="34" charset="0"/>
            </a:endParaRPr>
          </a:p>
        </p:txBody>
      </p:sp>
      <p:sp>
        <p:nvSpPr>
          <p:cNvPr id="4" name="3 Rectángulo"/>
          <p:cNvSpPr/>
          <p:nvPr>
            <p:custDataLst>
              <p:tags r:id="rId4"/>
            </p:custDataLst>
          </p:nvPr>
        </p:nvSpPr>
        <p:spPr>
          <a:xfrm>
            <a:off x="1007604" y="2420888"/>
            <a:ext cx="7128792" cy="1938992"/>
          </a:xfrm>
          <a:prstGeom prst="rect">
            <a:avLst/>
          </a:prstGeom>
          <a:solidFill>
            <a:srgbClr val="CCFFCC"/>
          </a:solidFill>
          <a:effectLst>
            <a:glow rad="63500">
              <a:srgbClr val="ACF258"/>
            </a:glow>
            <a:outerShdw blurRad="40000" dist="20000" dir="5400000" rotWithShape="0">
              <a:srgbClr val="000000">
                <a:alpha val="38000"/>
              </a:srgbClr>
            </a:outerShdw>
            <a:softEdge rad="63500"/>
          </a:effectLst>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s-ES" sz="3000" b="1" dirty="0">
                <a:ln>
                  <a:solidFill>
                    <a:sysClr val="windowText" lastClr="000000"/>
                  </a:solidFill>
                </a:ln>
                <a:solidFill>
                  <a:sysClr val="windowText" lastClr="000000"/>
                </a:solidFill>
                <a:latin typeface="Arial Narrow" panose="020B0606020202030204" pitchFamily="34" charset="0"/>
                <a:cs typeface="Arial" pitchFamily="34" charset="0"/>
              </a:rPr>
              <a:t>Pero la hermana White  quien habla  del </a:t>
            </a:r>
            <a:r>
              <a:rPr lang="es-ES" sz="3000" b="1" dirty="0">
                <a:ln>
                  <a:solidFill>
                    <a:srgbClr val="FF0000"/>
                  </a:solidFill>
                </a:ln>
                <a:solidFill>
                  <a:srgbClr val="FF0000"/>
                </a:solidFill>
                <a:latin typeface="Arial Narrow" panose="020B0606020202030204" pitchFamily="34" charset="0"/>
                <a:cs typeface="Arial" pitchFamily="34" charset="0"/>
              </a:rPr>
              <a:t>cumplimiento literal </a:t>
            </a:r>
            <a:r>
              <a:rPr lang="es-ES" sz="3000" b="1" dirty="0">
                <a:ln>
                  <a:solidFill>
                    <a:sysClr val="windowText" lastClr="000000"/>
                  </a:solidFill>
                </a:ln>
                <a:solidFill>
                  <a:sysClr val="windowText" lastClr="000000"/>
                </a:solidFill>
                <a:latin typeface="Arial Narrow" panose="020B0606020202030204" pitchFamily="34" charset="0"/>
                <a:cs typeface="Arial" pitchFamily="34" charset="0"/>
              </a:rPr>
              <a:t>de Ezequiel 9 también dice que estas profecías de Daniel y Apocalipsis </a:t>
            </a:r>
            <a:r>
              <a:rPr lang="es-ES" sz="3000" b="1" dirty="0">
                <a:ln>
                  <a:solidFill>
                    <a:srgbClr val="FF0000"/>
                  </a:solidFill>
                </a:ln>
                <a:solidFill>
                  <a:srgbClr val="FF0000"/>
                </a:solidFill>
                <a:latin typeface="Arial Narrow" panose="020B0606020202030204" pitchFamily="34" charset="0"/>
                <a:cs typeface="Arial" pitchFamily="34" charset="0"/>
              </a:rPr>
              <a:t>se cumplieron literalmente. </a:t>
            </a:r>
            <a:endParaRPr lang="es-ES" sz="3000" dirty="0">
              <a:ln>
                <a:solidFill>
                  <a:srgbClr val="FF0000"/>
                </a:solidFill>
              </a:ln>
              <a:solidFill>
                <a:srgbClr val="FF0000"/>
              </a:solidFill>
              <a:latin typeface="Arial Narrow" panose="020B0606020202030204" pitchFamily="34" charset="0"/>
            </a:endParaRPr>
          </a:p>
        </p:txBody>
      </p:sp>
      <p:sp>
        <p:nvSpPr>
          <p:cNvPr id="8" name="Marcador de número de diapositiva 7"/>
          <p:cNvSpPr>
            <a:spLocks noGrp="1"/>
          </p:cNvSpPr>
          <p:nvPr>
            <p:ph type="sldNum" sz="quarter" idx="12"/>
          </p:nvPr>
        </p:nvSpPr>
        <p:spPr/>
        <p:txBody>
          <a:bodyPr/>
          <a:lstStyle/>
          <a:p>
            <a:fld id="{B66C1AAE-3AC2-4380-9960-8354055D943E}" type="slidenum">
              <a:rPr lang="es-ES" smtClean="0"/>
              <a:pPr/>
              <a:t>24</a:t>
            </a:fld>
            <a:endParaRPr lang="es-ES"/>
          </a:p>
        </p:txBody>
      </p:sp>
    </p:spTree>
    <p:custDataLst>
      <p:tags r:id="rId1"/>
    </p:custDataLst>
    <p:extLst>
      <p:ext uri="{BB962C8B-B14F-4D97-AF65-F5344CB8AC3E}">
        <p14:creationId xmlns:p14="http://schemas.microsoft.com/office/powerpoint/2010/main" val="3108400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Rectángulo"/>
          <p:cNvSpPr/>
          <p:nvPr>
            <p:custDataLst>
              <p:tags r:id="rId2"/>
            </p:custDataLst>
          </p:nvPr>
        </p:nvSpPr>
        <p:spPr>
          <a:xfrm>
            <a:off x="2389012" y="5229200"/>
            <a:ext cx="4365975" cy="1015663"/>
          </a:xfrm>
          <a:prstGeom prst="rect">
            <a:avLst/>
          </a:prstGeom>
          <a:solidFill>
            <a:schemeClr val="bg2">
              <a:lumMod val="90000"/>
            </a:schemeClr>
          </a:solidFill>
          <a:effectLst>
            <a:glow rad="38100">
              <a:schemeClr val="bg1"/>
            </a:glow>
            <a:outerShdw blurRad="40000" dist="20000" dir="5400000" rotWithShape="0">
              <a:srgbClr val="000000">
                <a:alpha val="38000"/>
              </a:srgbClr>
            </a:outerShdw>
            <a:softEdge rad="266700"/>
          </a:effectLst>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ES" sz="3000" b="1" dirty="0">
                <a:ln>
                  <a:solidFill>
                    <a:srgbClr val="FF0000"/>
                  </a:solidFill>
                </a:ln>
                <a:solidFill>
                  <a:srgbClr val="FF0000"/>
                </a:solidFill>
                <a:latin typeface="Arial Narrow" panose="020B0606020202030204" pitchFamily="34" charset="0"/>
                <a:cs typeface="Arial" pitchFamily="34" charset="0"/>
              </a:rPr>
              <a:t>Literalmente</a:t>
            </a:r>
            <a:r>
              <a:rPr lang="es-ES" sz="3000" b="1" dirty="0">
                <a:ln>
                  <a:solidFill>
                    <a:srgbClr val="FF0000"/>
                  </a:solidFill>
                </a:ln>
                <a:solidFill>
                  <a:srgbClr val="0000CC"/>
                </a:solidFill>
                <a:latin typeface="Arial Narrow" panose="020B0606020202030204" pitchFamily="34" charset="0"/>
                <a:cs typeface="Arial" pitchFamily="34" charset="0"/>
              </a:rPr>
              <a:t> </a:t>
            </a:r>
            <a:r>
              <a:rPr lang="es-ES" sz="3000" b="1" dirty="0">
                <a:ln>
                  <a:solidFill>
                    <a:srgbClr val="0000FF"/>
                  </a:solidFill>
                </a:ln>
                <a:solidFill>
                  <a:srgbClr val="0000CC"/>
                </a:solidFill>
                <a:latin typeface="Arial Narrow" panose="020B0606020202030204" pitchFamily="34" charset="0"/>
                <a:cs typeface="Arial" pitchFamily="34" charset="0"/>
              </a:rPr>
              <a:t>Dios va a herir a los impíos con flechas. </a:t>
            </a:r>
          </a:p>
        </p:txBody>
      </p:sp>
      <p:sp>
        <p:nvSpPr>
          <p:cNvPr id="3" name="2 Rectángulo"/>
          <p:cNvSpPr/>
          <p:nvPr>
            <p:custDataLst>
              <p:tags r:id="rId3"/>
            </p:custDataLst>
          </p:nvPr>
        </p:nvSpPr>
        <p:spPr>
          <a:xfrm>
            <a:off x="2566087" y="1457396"/>
            <a:ext cx="4011827" cy="1477328"/>
          </a:xfrm>
          <a:prstGeom prst="rect">
            <a:avLst/>
          </a:prstGeom>
          <a:solidFill>
            <a:srgbClr val="66CCFF"/>
          </a:solidFill>
          <a:effectLst>
            <a:glow rad="50800">
              <a:srgbClr val="66FFFF"/>
            </a:glow>
            <a:outerShdw blurRad="40000" dist="20000" dir="5400000" rotWithShape="0">
              <a:srgbClr val="000000">
                <a:alpha val="38000"/>
              </a:srgbClr>
            </a:outerShdw>
            <a:softEdge rad="139700"/>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s-ES" sz="3000" b="1" dirty="0">
                <a:ln>
                  <a:solidFill>
                    <a:srgbClr val="0000CC"/>
                  </a:solidFill>
                </a:ln>
                <a:solidFill>
                  <a:prstClr val="black"/>
                </a:solidFill>
                <a:latin typeface="Arial Narrow" panose="020B0606020202030204" pitchFamily="34" charset="0"/>
                <a:cs typeface="Arial" pitchFamily="34" charset="0"/>
              </a:rPr>
              <a:t>La sangre de Jesús cayó</a:t>
            </a:r>
            <a:r>
              <a:rPr lang="es-ES" sz="3000" b="1" dirty="0">
                <a:ln>
                  <a:solidFill>
                    <a:srgbClr val="FF0000"/>
                  </a:solidFill>
                </a:ln>
                <a:solidFill>
                  <a:srgbClr val="FF0000"/>
                </a:solidFill>
                <a:latin typeface="Arial Narrow" panose="020B0606020202030204" pitchFamily="34" charset="0"/>
                <a:cs typeface="Arial" pitchFamily="34" charset="0"/>
              </a:rPr>
              <a:t> literalmente </a:t>
            </a:r>
            <a:r>
              <a:rPr lang="es-ES" sz="3000" b="1" dirty="0">
                <a:ln>
                  <a:solidFill>
                    <a:srgbClr val="0000CC"/>
                  </a:solidFill>
                </a:ln>
                <a:solidFill>
                  <a:prstClr val="black"/>
                </a:solidFill>
                <a:latin typeface="Arial Narrow" panose="020B0606020202030204" pitchFamily="34" charset="0"/>
                <a:cs typeface="Arial" pitchFamily="34" charset="0"/>
              </a:rPr>
              <a:t>sobre quienes lo maltrataban.</a:t>
            </a:r>
            <a:endParaRPr lang="es-ES" sz="3000" dirty="0">
              <a:ln>
                <a:solidFill>
                  <a:srgbClr val="0000CC"/>
                </a:solidFill>
              </a:ln>
              <a:solidFill>
                <a:prstClr val="black"/>
              </a:solidFill>
              <a:latin typeface="Arial Narrow" panose="020B0606020202030204" pitchFamily="34" charset="0"/>
            </a:endParaRPr>
          </a:p>
        </p:txBody>
      </p:sp>
      <p:sp>
        <p:nvSpPr>
          <p:cNvPr id="4" name="3 Rectángulo"/>
          <p:cNvSpPr/>
          <p:nvPr>
            <p:custDataLst>
              <p:tags r:id="rId4"/>
            </p:custDataLst>
          </p:nvPr>
        </p:nvSpPr>
        <p:spPr>
          <a:xfrm>
            <a:off x="1601845" y="3391832"/>
            <a:ext cx="5940309" cy="1477328"/>
          </a:xfrm>
          <a:prstGeom prst="rect">
            <a:avLst/>
          </a:prstGeom>
          <a:solidFill>
            <a:srgbClr val="CCFFCC"/>
          </a:solidFill>
          <a:effectLst>
            <a:glow rad="63500">
              <a:srgbClr val="ACF258"/>
            </a:glow>
            <a:outerShdw blurRad="40000" dist="20000" dir="5400000" rotWithShape="0">
              <a:srgbClr val="000000">
                <a:alpha val="38000"/>
              </a:srgbClr>
            </a:outerShdw>
            <a:softEdge rad="152400"/>
          </a:effectLst>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s-ES" sz="3000" b="1" dirty="0">
                <a:ln>
                  <a:solidFill>
                    <a:srgbClr val="00B050"/>
                  </a:solidFill>
                </a:ln>
                <a:solidFill>
                  <a:srgbClr val="00B050"/>
                </a:solidFill>
                <a:latin typeface="Arial Narrow" panose="020B0606020202030204" pitchFamily="34" charset="0"/>
                <a:cs typeface="Arial" pitchFamily="34" charset="0"/>
              </a:rPr>
              <a:t>Los que retienen el diezmo lo entierran </a:t>
            </a:r>
            <a:r>
              <a:rPr lang="es-ES" sz="3000" b="1" dirty="0">
                <a:ln>
                  <a:solidFill>
                    <a:srgbClr val="FF0000"/>
                  </a:solidFill>
                </a:ln>
                <a:solidFill>
                  <a:srgbClr val="FF0000"/>
                </a:solidFill>
                <a:latin typeface="Arial Narrow" panose="020B0606020202030204" pitchFamily="34" charset="0"/>
                <a:cs typeface="Arial" pitchFamily="34" charset="0"/>
              </a:rPr>
              <a:t>literalmente</a:t>
            </a:r>
            <a:r>
              <a:rPr lang="es-ES" sz="3000" b="1" dirty="0">
                <a:ln>
                  <a:solidFill>
                    <a:srgbClr val="FF0000"/>
                  </a:solidFill>
                </a:ln>
                <a:solidFill>
                  <a:srgbClr val="00B050"/>
                </a:solidFill>
                <a:latin typeface="Arial Narrow" panose="020B0606020202030204" pitchFamily="34" charset="0"/>
                <a:cs typeface="Arial" pitchFamily="34" charset="0"/>
              </a:rPr>
              <a:t> </a:t>
            </a:r>
            <a:r>
              <a:rPr lang="es-ES" sz="3000" b="1" dirty="0">
                <a:ln>
                  <a:solidFill>
                    <a:srgbClr val="00B050"/>
                  </a:solidFill>
                </a:ln>
                <a:solidFill>
                  <a:srgbClr val="00B050"/>
                </a:solidFill>
                <a:latin typeface="Arial Narrow" panose="020B0606020202030204" pitchFamily="34" charset="0"/>
                <a:cs typeface="Arial" pitchFamily="34" charset="0"/>
              </a:rPr>
              <a:t>como el hombre de la parábola de Los Talentos. </a:t>
            </a:r>
            <a:endParaRPr lang="es-ES" sz="3000" dirty="0">
              <a:ln>
                <a:solidFill>
                  <a:srgbClr val="00B050"/>
                </a:solidFill>
              </a:ln>
              <a:solidFill>
                <a:srgbClr val="00B050"/>
              </a:solidFill>
              <a:latin typeface="Arial Narrow" panose="020B0606020202030204" pitchFamily="34" charset="0"/>
            </a:endParaRPr>
          </a:p>
        </p:txBody>
      </p:sp>
      <p:sp>
        <p:nvSpPr>
          <p:cNvPr id="8" name="Marcador de número de diapositiva 7"/>
          <p:cNvSpPr>
            <a:spLocks noGrp="1"/>
          </p:cNvSpPr>
          <p:nvPr>
            <p:ph type="sldNum" sz="quarter" idx="12"/>
          </p:nvPr>
        </p:nvSpPr>
        <p:spPr/>
        <p:txBody>
          <a:bodyPr/>
          <a:lstStyle/>
          <a:p>
            <a:fld id="{B66C1AAE-3AC2-4380-9960-8354055D943E}" type="slidenum">
              <a:rPr lang="es-ES" smtClean="0"/>
              <a:pPr/>
              <a:t>25</a:t>
            </a:fld>
            <a:endParaRPr lang="es-ES"/>
          </a:p>
        </p:txBody>
      </p:sp>
      <p:sp>
        <p:nvSpPr>
          <p:cNvPr id="5" name="Rectángulo 4"/>
          <p:cNvSpPr/>
          <p:nvPr/>
        </p:nvSpPr>
        <p:spPr>
          <a:xfrm>
            <a:off x="872333" y="205334"/>
            <a:ext cx="7399333" cy="769441"/>
          </a:xfrm>
          <a:prstGeom prst="rect">
            <a:avLst/>
          </a:prstGeom>
        </p:spPr>
        <p:txBody>
          <a:bodyPr wrap="none">
            <a:spAutoFit/>
          </a:bodyPr>
          <a:lstStyle/>
          <a:p>
            <a:r>
              <a:rPr lang="es-ES" sz="4400" b="1" dirty="0">
                <a:ln>
                  <a:solidFill>
                    <a:srgbClr val="FF0000"/>
                  </a:solidFill>
                </a:ln>
                <a:solidFill>
                  <a:srgbClr val="FF0000"/>
                </a:solidFill>
                <a:effectLst>
                  <a:glow rad="228600">
                    <a:schemeClr val="accent2">
                      <a:satMod val="175000"/>
                      <a:alpha val="40000"/>
                    </a:schemeClr>
                  </a:glow>
                </a:effectLst>
                <a:cs typeface="Arial" pitchFamily="34" charset="0"/>
              </a:rPr>
              <a:t>ANALICE: </a:t>
            </a:r>
            <a:r>
              <a:rPr lang="es-ES" sz="4400" b="1" dirty="0">
                <a:ln>
                  <a:solidFill>
                    <a:srgbClr val="FFFF00"/>
                  </a:solidFill>
                </a:ln>
                <a:solidFill>
                  <a:srgbClr val="FFFF00"/>
                </a:solidFill>
                <a:cs typeface="Arial" pitchFamily="34" charset="0"/>
              </a:rPr>
              <a:t>Según Elena White… </a:t>
            </a:r>
            <a:endParaRPr lang="es-CO" sz="2400" dirty="0">
              <a:ln>
                <a:solidFill>
                  <a:srgbClr val="FFFF00"/>
                </a:solidFill>
              </a:ln>
              <a:solidFill>
                <a:srgbClr val="FFFF00"/>
              </a:solidFill>
            </a:endParaRPr>
          </a:p>
        </p:txBody>
      </p:sp>
    </p:spTree>
    <p:custDataLst>
      <p:tags r:id="rId1"/>
    </p:custDataLst>
    <p:extLst>
      <p:ext uri="{BB962C8B-B14F-4D97-AF65-F5344CB8AC3E}">
        <p14:creationId xmlns:p14="http://schemas.microsoft.com/office/powerpoint/2010/main" val="1947051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2 Rectángulo"/>
          <p:cNvSpPr/>
          <p:nvPr>
            <p:custDataLst>
              <p:tags r:id="rId2"/>
            </p:custDataLst>
          </p:nvPr>
        </p:nvSpPr>
        <p:spPr>
          <a:xfrm>
            <a:off x="1781747" y="1052736"/>
            <a:ext cx="5580507" cy="2400657"/>
          </a:xfrm>
          <a:prstGeom prst="rect">
            <a:avLst/>
          </a:prstGeom>
          <a:solidFill>
            <a:schemeClr val="bg1"/>
          </a:solidFill>
          <a:effectLst>
            <a:glow rad="25400">
              <a:srgbClr val="92D050"/>
            </a:glow>
            <a:outerShdw blurRad="40000" dist="20000" dir="5400000" rotWithShape="0">
              <a:srgbClr val="000000">
                <a:alpha val="38000"/>
              </a:srgbClr>
            </a:outerShdw>
            <a:softEdge rad="101600"/>
          </a:effectLst>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s-ES" sz="3000" b="1" dirty="0">
                <a:ln>
                  <a:solidFill>
                    <a:sysClr val="windowText" lastClr="000000"/>
                  </a:solidFill>
                </a:ln>
                <a:solidFill>
                  <a:sysClr val="windowText" lastClr="000000"/>
                </a:solidFill>
                <a:latin typeface="Arial Narrow" panose="020B0606020202030204" pitchFamily="34" charset="0"/>
                <a:cs typeface="Arial" pitchFamily="34" charset="0"/>
              </a:rPr>
              <a:t>Entonces, ¿qué es lo que se cumple literalmente? </a:t>
            </a:r>
            <a:r>
              <a:rPr lang="es-ES" sz="3000" b="1" dirty="0">
                <a:ln>
                  <a:solidFill>
                    <a:srgbClr val="00B050"/>
                  </a:solidFill>
                </a:ln>
                <a:solidFill>
                  <a:srgbClr val="009A46"/>
                </a:solidFill>
                <a:latin typeface="Arial Narrow" panose="020B0606020202030204" pitchFamily="34" charset="0"/>
                <a:cs typeface="Arial" pitchFamily="34" charset="0"/>
              </a:rPr>
              <a:t>No son los símbolos </a:t>
            </a:r>
          </a:p>
          <a:p>
            <a:pPr algn="ctr"/>
            <a:r>
              <a:rPr lang="es-ES" sz="3000" b="1" dirty="0">
                <a:ln>
                  <a:solidFill>
                    <a:srgbClr val="00B050"/>
                  </a:solidFill>
                </a:ln>
                <a:solidFill>
                  <a:srgbClr val="009A46"/>
                </a:solidFill>
                <a:latin typeface="Arial Narrow" panose="020B0606020202030204" pitchFamily="34" charset="0"/>
                <a:cs typeface="Arial" pitchFamily="34" charset="0"/>
              </a:rPr>
              <a:t>sino los hechos representados </a:t>
            </a:r>
          </a:p>
          <a:p>
            <a:pPr algn="ctr"/>
            <a:r>
              <a:rPr lang="es-ES" sz="3000" b="1" dirty="0">
                <a:ln>
                  <a:solidFill>
                    <a:srgbClr val="00B050"/>
                  </a:solidFill>
                </a:ln>
                <a:solidFill>
                  <a:srgbClr val="009A46"/>
                </a:solidFill>
                <a:latin typeface="Arial Narrow" panose="020B0606020202030204" pitchFamily="34" charset="0"/>
                <a:cs typeface="Arial" pitchFamily="34" charset="0"/>
              </a:rPr>
              <a:t>por los símbolos </a:t>
            </a:r>
          </a:p>
          <a:p>
            <a:pPr algn="ctr"/>
            <a:r>
              <a:rPr lang="es-ES" sz="3000" b="1" dirty="0">
                <a:ln>
                  <a:solidFill>
                    <a:srgbClr val="00B050"/>
                  </a:solidFill>
                </a:ln>
                <a:solidFill>
                  <a:srgbClr val="009A46"/>
                </a:solidFill>
                <a:latin typeface="Arial Narrow" panose="020B0606020202030204" pitchFamily="34" charset="0"/>
                <a:cs typeface="Arial" pitchFamily="34" charset="0"/>
              </a:rPr>
              <a:t>los que suceden literalmente.</a:t>
            </a:r>
            <a:endParaRPr lang="es-ES" sz="3000" dirty="0">
              <a:ln>
                <a:solidFill>
                  <a:srgbClr val="00B050"/>
                </a:solidFill>
              </a:ln>
              <a:solidFill>
                <a:srgbClr val="009A46"/>
              </a:solidFill>
              <a:latin typeface="Arial Narrow" panose="020B0606020202030204" pitchFamily="34" charset="0"/>
            </a:endParaRPr>
          </a:p>
        </p:txBody>
      </p:sp>
      <p:sp>
        <p:nvSpPr>
          <p:cNvPr id="4" name="3 CuadroTexto"/>
          <p:cNvSpPr txBox="1"/>
          <p:nvPr>
            <p:custDataLst>
              <p:tags r:id="rId3"/>
            </p:custDataLst>
          </p:nvPr>
        </p:nvSpPr>
        <p:spPr>
          <a:xfrm>
            <a:off x="1730438" y="4293096"/>
            <a:ext cx="5683124" cy="1938992"/>
          </a:xfrm>
          <a:prstGeom prst="rect">
            <a:avLst/>
          </a:prstGeom>
          <a:effectLst>
            <a:glow rad="12700">
              <a:schemeClr val="tx2">
                <a:lumMod val="40000"/>
                <a:lumOff val="60000"/>
              </a:schemeClr>
            </a:glow>
            <a:outerShdw blurRad="40000" dist="20000" dir="5400000" rotWithShape="0">
              <a:srgbClr val="000000">
                <a:alpha val="38000"/>
              </a:srgbClr>
            </a:outerShdw>
            <a:softEdge rad="127000"/>
          </a:effectLst>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s-ES_tradnl" sz="3000" b="1" dirty="0">
                <a:ln>
                  <a:solidFill>
                    <a:srgbClr val="0000FF"/>
                  </a:solidFill>
                </a:ln>
                <a:solidFill>
                  <a:srgbClr val="0000CC"/>
                </a:solidFill>
                <a:latin typeface="Arial Narrow" panose="020B0606020202030204" pitchFamily="34" charset="0"/>
              </a:rPr>
              <a:t>La literalidad de la profecía </a:t>
            </a:r>
          </a:p>
          <a:p>
            <a:pPr algn="ctr"/>
            <a:r>
              <a:rPr lang="es-ES_tradnl" sz="3000" b="1" dirty="0">
                <a:ln>
                  <a:solidFill>
                    <a:srgbClr val="0000FF"/>
                  </a:solidFill>
                </a:ln>
                <a:solidFill>
                  <a:srgbClr val="0000CC"/>
                </a:solidFill>
                <a:latin typeface="Arial Narrow" panose="020B0606020202030204" pitchFamily="34" charset="0"/>
              </a:rPr>
              <a:t>está en los eventos que le dan cumplimiento, </a:t>
            </a:r>
            <a:r>
              <a:rPr lang="es-ES_tradnl" sz="3000" b="1" dirty="0">
                <a:ln>
                  <a:solidFill>
                    <a:schemeClr val="tx1"/>
                  </a:solidFill>
                </a:ln>
                <a:solidFill>
                  <a:schemeClr val="tx1"/>
                </a:solidFill>
                <a:latin typeface="Arial Narrow" panose="020B0606020202030204" pitchFamily="34" charset="0"/>
              </a:rPr>
              <a:t>no en los símbolos </a:t>
            </a:r>
          </a:p>
          <a:p>
            <a:pPr algn="ctr"/>
            <a:r>
              <a:rPr lang="es-ES_tradnl" sz="3000" b="1" dirty="0">
                <a:ln>
                  <a:solidFill>
                    <a:schemeClr val="tx1"/>
                  </a:solidFill>
                </a:ln>
                <a:solidFill>
                  <a:schemeClr val="tx1"/>
                </a:solidFill>
                <a:latin typeface="Arial Narrow" panose="020B0606020202030204" pitchFamily="34" charset="0"/>
              </a:rPr>
              <a:t>que representan esos eventos.</a:t>
            </a:r>
            <a:endParaRPr lang="es-ES" sz="3000" b="1" dirty="0">
              <a:ln>
                <a:solidFill>
                  <a:schemeClr val="tx1"/>
                </a:solidFill>
              </a:ln>
              <a:solidFill>
                <a:schemeClr val="tx1"/>
              </a:solidFill>
              <a:latin typeface="Arial Narrow" panose="020B0606020202030204" pitchFamily="34" charset="0"/>
            </a:endParaRPr>
          </a:p>
        </p:txBody>
      </p:sp>
      <p:sp>
        <p:nvSpPr>
          <p:cNvPr id="8" name="Marcador de número de diapositiva 7"/>
          <p:cNvSpPr>
            <a:spLocks noGrp="1"/>
          </p:cNvSpPr>
          <p:nvPr>
            <p:ph type="sldNum" sz="quarter" idx="12"/>
          </p:nvPr>
        </p:nvSpPr>
        <p:spPr/>
        <p:txBody>
          <a:bodyPr/>
          <a:lstStyle/>
          <a:p>
            <a:fld id="{B66C1AAE-3AC2-4380-9960-8354055D943E}" type="slidenum">
              <a:rPr lang="es-ES" smtClean="0"/>
              <a:pPr/>
              <a:t>26</a:t>
            </a:fld>
            <a:endParaRPr lang="es-ES" dirty="0"/>
          </a:p>
        </p:txBody>
      </p:sp>
    </p:spTree>
    <p:custDataLst>
      <p:tags r:id="rId1"/>
    </p:custDataLst>
    <p:extLst>
      <p:ext uri="{BB962C8B-B14F-4D97-AF65-F5344CB8AC3E}">
        <p14:creationId xmlns:p14="http://schemas.microsoft.com/office/powerpoint/2010/main" val="225086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Título"/>
          <p:cNvSpPr>
            <a:spLocks noGrp="1"/>
          </p:cNvSpPr>
          <p:nvPr>
            <p:ph type="title"/>
            <p:custDataLst>
              <p:tags r:id="rId2"/>
            </p:custDataLst>
          </p:nvPr>
        </p:nvSpPr>
        <p:spPr>
          <a:xfrm>
            <a:off x="1619672" y="3887103"/>
            <a:ext cx="5904656" cy="1427534"/>
          </a:xfrm>
          <a:solidFill>
            <a:schemeClr val="accent6">
              <a:lumMod val="20000"/>
              <a:lumOff val="80000"/>
            </a:schemeClr>
          </a:solidFill>
          <a:effectLst>
            <a:glow rad="63500">
              <a:schemeClr val="accent6">
                <a:lumMod val="40000"/>
                <a:lumOff val="60000"/>
              </a:schemeClr>
            </a:glow>
            <a:outerShdw blurRad="40000" dist="20000" dir="5400000" rotWithShape="0">
              <a:srgbClr val="000000">
                <a:alpha val="38000"/>
              </a:srgbClr>
            </a:outerShdw>
            <a:softEdge rad="152400"/>
          </a:effectLst>
        </p:spPr>
        <p:style>
          <a:lnRef idx="1">
            <a:schemeClr val="accent6"/>
          </a:lnRef>
          <a:fillRef idx="2">
            <a:schemeClr val="accent6"/>
          </a:fillRef>
          <a:effectRef idx="1">
            <a:schemeClr val="accent6"/>
          </a:effectRef>
          <a:fontRef idx="minor">
            <a:schemeClr val="dk1"/>
          </a:fontRef>
        </p:style>
        <p:txBody>
          <a:bodyPr>
            <a:noAutofit/>
          </a:bodyPr>
          <a:lstStyle/>
          <a:p>
            <a:r>
              <a:rPr lang="es-ES" sz="4000" b="1" dirty="0">
                <a:ln>
                  <a:solidFill>
                    <a:srgbClr val="FF0000"/>
                  </a:solidFill>
                </a:ln>
                <a:solidFill>
                  <a:srgbClr val="FF0000"/>
                </a:solidFill>
                <a:cs typeface="Arial" pitchFamily="34" charset="0"/>
              </a:rPr>
              <a:t/>
            </a:r>
            <a:br>
              <a:rPr lang="es-ES" sz="4000" b="1" dirty="0">
                <a:ln>
                  <a:solidFill>
                    <a:srgbClr val="FF0000"/>
                  </a:solidFill>
                </a:ln>
                <a:solidFill>
                  <a:srgbClr val="FF0000"/>
                </a:solidFill>
                <a:cs typeface="Arial" pitchFamily="34" charset="0"/>
              </a:rPr>
            </a:br>
            <a:r>
              <a:rPr lang="es-ES" sz="3000" b="1" dirty="0">
                <a:ln>
                  <a:solidFill>
                    <a:srgbClr val="FF0000"/>
                  </a:solidFill>
                </a:ln>
                <a:solidFill>
                  <a:srgbClr val="FF0000"/>
                </a:solidFill>
                <a:latin typeface="Arial Narrow" panose="020B0606020202030204" pitchFamily="34" charset="0"/>
                <a:cs typeface="Arial" pitchFamily="34" charset="0"/>
              </a:rPr>
              <a:t>Toda profecía de la Escritura es de cumplimiento literal aunque esté escrita en lenguaje literal o simbólico.</a:t>
            </a:r>
            <a:br>
              <a:rPr lang="es-ES" sz="3000" b="1" dirty="0">
                <a:ln>
                  <a:solidFill>
                    <a:srgbClr val="FF0000"/>
                  </a:solidFill>
                </a:ln>
                <a:solidFill>
                  <a:srgbClr val="FF0000"/>
                </a:solidFill>
                <a:latin typeface="Arial Narrow" panose="020B0606020202030204" pitchFamily="34" charset="0"/>
                <a:cs typeface="Arial" pitchFamily="34" charset="0"/>
              </a:rPr>
            </a:br>
            <a:endParaRPr lang="es-ES" sz="3000" dirty="0">
              <a:ln>
                <a:solidFill>
                  <a:srgbClr val="C00000"/>
                </a:solidFill>
              </a:ln>
              <a:solidFill>
                <a:srgbClr val="FF0000"/>
              </a:solidFill>
              <a:latin typeface="Arial Narrow" panose="020B0606020202030204" pitchFamily="34" charset="0"/>
            </a:endParaRPr>
          </a:p>
        </p:txBody>
      </p:sp>
      <p:sp>
        <p:nvSpPr>
          <p:cNvPr id="3" name="2 Rectángulo"/>
          <p:cNvSpPr/>
          <p:nvPr>
            <p:custDataLst>
              <p:tags r:id="rId3"/>
            </p:custDataLst>
          </p:nvPr>
        </p:nvSpPr>
        <p:spPr>
          <a:xfrm>
            <a:off x="1109128" y="836712"/>
            <a:ext cx="7164796" cy="2554545"/>
          </a:xfrm>
          <a:prstGeom prst="rect">
            <a:avLst/>
          </a:prstGeom>
          <a:effectLst>
            <a:glow rad="25400">
              <a:srgbClr val="92D050"/>
            </a:glow>
            <a:outerShdw blurRad="40000" dist="20000" dir="5400000" rotWithShape="0">
              <a:srgbClr val="000000">
                <a:alpha val="38000"/>
              </a:srgbClr>
            </a:outerShdw>
            <a:softEdge rad="63500"/>
          </a:effectLst>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s-ES" sz="3000" b="1" dirty="0">
                <a:ln>
                  <a:solidFill>
                    <a:srgbClr val="00B050"/>
                  </a:solidFill>
                </a:ln>
                <a:solidFill>
                  <a:srgbClr val="009A46"/>
                </a:solidFill>
                <a:latin typeface="Arial Narrow" panose="020B0606020202030204" pitchFamily="34" charset="0"/>
                <a:cs typeface="Arial" pitchFamily="34" charset="0"/>
              </a:rPr>
              <a:t>No es fuera de lo normal que Elena White haya dicho que la profecía de Ezequiel 9 se cumplirá literalmente, </a:t>
            </a:r>
            <a:r>
              <a:rPr lang="es-ES" sz="3000" b="1" dirty="0">
                <a:ln>
                  <a:solidFill>
                    <a:srgbClr val="0000CC"/>
                  </a:solidFill>
                </a:ln>
                <a:solidFill>
                  <a:srgbClr val="0000CC"/>
                </a:solidFill>
                <a:latin typeface="Arial Narrow" panose="020B0606020202030204" pitchFamily="34" charset="0"/>
                <a:cs typeface="Arial" pitchFamily="34" charset="0"/>
              </a:rPr>
              <a:t>lo mismo dijo de las profecías de Daniel y Apocalipsis </a:t>
            </a:r>
            <a:r>
              <a:rPr lang="es-ES" sz="3000" b="1" dirty="0">
                <a:ln>
                  <a:solidFill>
                    <a:schemeClr val="tx1"/>
                  </a:solidFill>
                </a:ln>
                <a:solidFill>
                  <a:schemeClr val="tx1"/>
                </a:solidFill>
                <a:latin typeface="Arial Narrow" panose="020B0606020202030204" pitchFamily="34" charset="0"/>
                <a:cs typeface="Arial" pitchFamily="34" charset="0"/>
              </a:rPr>
              <a:t>porque esa es la manera como se cumplen las profecías</a:t>
            </a:r>
            <a:r>
              <a:rPr lang="es-ES" sz="4000" b="1" dirty="0">
                <a:ln>
                  <a:solidFill>
                    <a:schemeClr val="tx1"/>
                  </a:solidFill>
                </a:ln>
                <a:solidFill>
                  <a:schemeClr val="tx1"/>
                </a:solidFill>
                <a:cs typeface="Arial" pitchFamily="34" charset="0"/>
              </a:rPr>
              <a:t>.</a:t>
            </a:r>
            <a:endParaRPr lang="es-ES" sz="4000" dirty="0">
              <a:ln>
                <a:solidFill>
                  <a:schemeClr val="tx1"/>
                </a:solidFill>
              </a:ln>
              <a:solidFill>
                <a:schemeClr val="tx1"/>
              </a:solidFill>
            </a:endParaRPr>
          </a:p>
        </p:txBody>
      </p:sp>
      <p:sp>
        <p:nvSpPr>
          <p:cNvPr id="4" name="3 CuadroTexto"/>
          <p:cNvSpPr txBox="1"/>
          <p:nvPr>
            <p:custDataLst>
              <p:tags r:id="rId4"/>
            </p:custDataLst>
          </p:nvPr>
        </p:nvSpPr>
        <p:spPr>
          <a:xfrm>
            <a:off x="2051720" y="5831026"/>
            <a:ext cx="4501480" cy="553998"/>
          </a:xfrm>
          <a:prstGeom prst="rect">
            <a:avLst/>
          </a:prstGeom>
          <a:effectLst>
            <a:glow rad="12700">
              <a:schemeClr val="tx2">
                <a:lumMod val="40000"/>
                <a:lumOff val="60000"/>
              </a:schemeClr>
            </a:glow>
            <a:outerShdw blurRad="40000" dist="20000" dir="5400000" rotWithShape="0">
              <a:srgbClr val="000000">
                <a:alpha val="38000"/>
              </a:srgbClr>
            </a:outerShdw>
            <a:softEdge rad="127000"/>
          </a:effectLst>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s-ES_tradnl" sz="3000" b="1" dirty="0">
                <a:ln>
                  <a:solidFill>
                    <a:srgbClr val="0000FF"/>
                  </a:solidFill>
                </a:ln>
                <a:solidFill>
                  <a:srgbClr val="0000CC"/>
                </a:solidFill>
                <a:latin typeface="Arial Narrow" panose="020B0606020202030204" pitchFamily="34" charset="0"/>
              </a:rPr>
              <a:t>Veamos un par de ejemplos.</a:t>
            </a:r>
            <a:endParaRPr lang="es-ES" sz="3000" b="1" dirty="0">
              <a:ln>
                <a:solidFill>
                  <a:schemeClr val="tx1"/>
                </a:solidFill>
              </a:ln>
              <a:solidFill>
                <a:schemeClr val="tx1"/>
              </a:solidFill>
              <a:latin typeface="Arial Narrow" panose="020B0606020202030204" pitchFamily="34" charset="0"/>
            </a:endParaRPr>
          </a:p>
        </p:txBody>
      </p:sp>
      <p:sp>
        <p:nvSpPr>
          <p:cNvPr id="8" name="Marcador de número de diapositiva 7"/>
          <p:cNvSpPr>
            <a:spLocks noGrp="1"/>
          </p:cNvSpPr>
          <p:nvPr>
            <p:ph type="sldNum" sz="quarter" idx="12"/>
          </p:nvPr>
        </p:nvSpPr>
        <p:spPr/>
        <p:txBody>
          <a:bodyPr/>
          <a:lstStyle/>
          <a:p>
            <a:fld id="{B66C1AAE-3AC2-4380-9960-8354055D943E}" type="slidenum">
              <a:rPr lang="es-ES" smtClean="0"/>
              <a:pPr/>
              <a:t>27</a:t>
            </a:fld>
            <a:endParaRPr lang="es-ES" dirty="0"/>
          </a:p>
        </p:txBody>
      </p:sp>
    </p:spTree>
    <p:custDataLst>
      <p:tags r:id="rId1"/>
    </p:custDataLst>
    <p:extLst>
      <p:ext uri="{BB962C8B-B14F-4D97-AF65-F5344CB8AC3E}">
        <p14:creationId xmlns:p14="http://schemas.microsoft.com/office/powerpoint/2010/main" val="2868038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Título"/>
          <p:cNvSpPr>
            <a:spLocks noGrp="1"/>
          </p:cNvSpPr>
          <p:nvPr>
            <p:ph type="title"/>
            <p:custDataLst>
              <p:tags r:id="rId2"/>
            </p:custDataLst>
          </p:nvPr>
        </p:nvSpPr>
        <p:spPr>
          <a:xfrm>
            <a:off x="1691680" y="4256682"/>
            <a:ext cx="5760640" cy="2135262"/>
          </a:xfrm>
          <a:solidFill>
            <a:schemeClr val="accent6">
              <a:lumMod val="20000"/>
              <a:lumOff val="80000"/>
            </a:schemeClr>
          </a:solidFill>
          <a:effectLst>
            <a:glow rad="63500">
              <a:schemeClr val="accent6">
                <a:lumMod val="40000"/>
                <a:lumOff val="60000"/>
              </a:schemeClr>
            </a:glow>
            <a:outerShdw blurRad="40000" dist="20000" dir="5400000" rotWithShape="0">
              <a:srgbClr val="000000">
                <a:alpha val="38000"/>
              </a:srgbClr>
            </a:outerShdw>
            <a:softEdge rad="152400"/>
          </a:effectLst>
        </p:spPr>
        <p:style>
          <a:lnRef idx="1">
            <a:schemeClr val="accent6"/>
          </a:lnRef>
          <a:fillRef idx="2">
            <a:schemeClr val="accent6"/>
          </a:fillRef>
          <a:effectRef idx="1">
            <a:schemeClr val="accent6"/>
          </a:effectRef>
          <a:fontRef idx="minor">
            <a:schemeClr val="dk1"/>
          </a:fontRef>
        </p:style>
        <p:txBody>
          <a:bodyPr>
            <a:noAutofit/>
          </a:bodyPr>
          <a:lstStyle/>
          <a:p>
            <a:pPr algn="l"/>
            <a:r>
              <a:rPr lang="es-ES" sz="3000" b="1" dirty="0">
                <a:ln>
                  <a:solidFill>
                    <a:srgbClr val="C00000"/>
                  </a:solidFill>
                </a:ln>
                <a:solidFill>
                  <a:srgbClr val="FF0000"/>
                </a:solidFill>
                <a:latin typeface="Arial Narrow" panose="020B0606020202030204" pitchFamily="34" charset="0"/>
              </a:rPr>
              <a:t>Cumplimiento literal:</a:t>
            </a:r>
            <a:br>
              <a:rPr lang="es-ES" sz="3000" b="1" dirty="0">
                <a:ln>
                  <a:solidFill>
                    <a:srgbClr val="C00000"/>
                  </a:solidFill>
                </a:ln>
                <a:solidFill>
                  <a:srgbClr val="FF0000"/>
                </a:solidFill>
                <a:latin typeface="Arial Narrow" panose="020B0606020202030204" pitchFamily="34" charset="0"/>
              </a:rPr>
            </a:br>
            <a:r>
              <a:rPr lang="es-ES" sz="3000" b="1" dirty="0">
                <a:ln>
                  <a:solidFill>
                    <a:schemeClr val="tx1"/>
                  </a:solidFill>
                </a:ln>
                <a:solidFill>
                  <a:schemeClr val="tx1"/>
                </a:solidFill>
                <a:latin typeface="Arial Narrow" panose="020B0606020202030204" pitchFamily="34" charset="0"/>
              </a:rPr>
              <a:t>Veremos al Señor en las nubes, los que lo traspasaron también lo van ver y todos los impíos se lamentarán.</a:t>
            </a:r>
          </a:p>
        </p:txBody>
      </p:sp>
      <p:sp>
        <p:nvSpPr>
          <p:cNvPr id="3" name="2 Rectángulo"/>
          <p:cNvSpPr/>
          <p:nvPr>
            <p:custDataLst>
              <p:tags r:id="rId3"/>
            </p:custDataLst>
          </p:nvPr>
        </p:nvSpPr>
        <p:spPr>
          <a:xfrm>
            <a:off x="1457164" y="908720"/>
            <a:ext cx="6229672" cy="2862322"/>
          </a:xfrm>
          <a:prstGeom prst="rect">
            <a:avLst/>
          </a:prstGeom>
          <a:effectLst>
            <a:glow rad="63500">
              <a:srgbClr val="92D050"/>
            </a:glow>
            <a:outerShdw blurRad="40000" dist="20000" dir="5400000" rotWithShape="0">
              <a:srgbClr val="000000">
                <a:alpha val="38000"/>
              </a:srgbClr>
            </a:outerShdw>
            <a:softEdge rad="152400"/>
          </a:effectLst>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s-ES" sz="3000" b="1" dirty="0">
                <a:ln>
                  <a:solidFill>
                    <a:srgbClr val="00B050"/>
                  </a:solidFill>
                </a:ln>
                <a:solidFill>
                  <a:srgbClr val="009A46"/>
                </a:solidFill>
                <a:latin typeface="Arial Narrow" panose="020B0606020202030204" pitchFamily="34" charset="0"/>
                <a:cs typeface="Arial" pitchFamily="34" charset="0"/>
              </a:rPr>
              <a:t>Ejemplo 1: </a:t>
            </a:r>
            <a:r>
              <a:rPr lang="es-ES" sz="3000" b="1" dirty="0">
                <a:ln>
                  <a:solidFill>
                    <a:srgbClr val="FF0000"/>
                  </a:solidFill>
                </a:ln>
                <a:solidFill>
                  <a:srgbClr val="FF0000"/>
                </a:solidFill>
                <a:latin typeface="Arial Narrow" panose="020B0606020202030204" pitchFamily="34" charset="0"/>
                <a:cs typeface="Arial" pitchFamily="34" charset="0"/>
              </a:rPr>
              <a:t>Profecía literal.</a:t>
            </a:r>
          </a:p>
          <a:p>
            <a:pPr algn="ctr"/>
            <a:r>
              <a:rPr lang="es-ES" sz="3000" b="1" dirty="0">
                <a:ln>
                  <a:solidFill>
                    <a:schemeClr val="tx1"/>
                  </a:solidFill>
                </a:ln>
                <a:latin typeface="Arial Narrow" panose="020B0606020202030204" pitchFamily="34" charset="0"/>
              </a:rPr>
              <a:t>He aquí que viene con las nubes, y todo ojo le verá, y los que le traspasaron; y todos los linajes de la tierra harán lamentación por él. Sí, amén.          </a:t>
            </a:r>
            <a:r>
              <a:rPr lang="es-ES" sz="3000" b="1" dirty="0">
                <a:ln>
                  <a:solidFill>
                    <a:srgbClr val="009644"/>
                  </a:solidFill>
                </a:ln>
                <a:solidFill>
                  <a:srgbClr val="009644"/>
                </a:solidFill>
                <a:latin typeface="Arial Narrow" panose="020B0606020202030204" pitchFamily="34" charset="0"/>
              </a:rPr>
              <a:t>Apocalipsis 1:7.</a:t>
            </a:r>
            <a:endParaRPr lang="es-ES" sz="3000" dirty="0">
              <a:ln>
                <a:solidFill>
                  <a:srgbClr val="009644"/>
                </a:solidFill>
              </a:ln>
              <a:solidFill>
                <a:srgbClr val="009644"/>
              </a:solidFill>
              <a:latin typeface="Arial Narrow" panose="020B0606020202030204" pitchFamily="34" charset="0"/>
            </a:endParaRPr>
          </a:p>
        </p:txBody>
      </p:sp>
      <p:sp>
        <p:nvSpPr>
          <p:cNvPr id="8" name="Marcador de número de diapositiva 7"/>
          <p:cNvSpPr>
            <a:spLocks noGrp="1"/>
          </p:cNvSpPr>
          <p:nvPr>
            <p:ph type="sldNum" sz="quarter" idx="12"/>
          </p:nvPr>
        </p:nvSpPr>
        <p:spPr/>
        <p:txBody>
          <a:bodyPr/>
          <a:lstStyle/>
          <a:p>
            <a:fld id="{B66C1AAE-3AC2-4380-9960-8354055D943E}" type="slidenum">
              <a:rPr lang="es-ES" smtClean="0"/>
              <a:pPr/>
              <a:t>28</a:t>
            </a:fld>
            <a:endParaRPr lang="es-ES" dirty="0"/>
          </a:p>
        </p:txBody>
      </p:sp>
    </p:spTree>
    <p:custDataLst>
      <p:tags r:id="rId1"/>
    </p:custDataLst>
    <p:extLst>
      <p:ext uri="{BB962C8B-B14F-4D97-AF65-F5344CB8AC3E}">
        <p14:creationId xmlns:p14="http://schemas.microsoft.com/office/powerpoint/2010/main" val="320763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2 Rectángulo"/>
          <p:cNvSpPr/>
          <p:nvPr>
            <p:custDataLst>
              <p:tags r:id="rId2"/>
            </p:custDataLst>
          </p:nvPr>
        </p:nvSpPr>
        <p:spPr>
          <a:xfrm>
            <a:off x="962726" y="980728"/>
            <a:ext cx="7218548" cy="3323987"/>
          </a:xfrm>
          <a:prstGeom prst="rect">
            <a:avLst/>
          </a:prstGeom>
          <a:effectLst>
            <a:glow rad="63500">
              <a:srgbClr val="92D050"/>
            </a:glow>
            <a:outerShdw blurRad="40000" dist="20000" dir="5400000" rotWithShape="0">
              <a:srgbClr val="000000">
                <a:alpha val="38000"/>
              </a:srgbClr>
            </a:outerShdw>
            <a:softEdge rad="152400"/>
          </a:effectLst>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s-ES" sz="3000" b="1" dirty="0">
                <a:ln>
                  <a:solidFill>
                    <a:srgbClr val="009644"/>
                  </a:solidFill>
                </a:ln>
                <a:solidFill>
                  <a:srgbClr val="009644"/>
                </a:solidFill>
                <a:latin typeface="Arial Narrow" panose="020B0606020202030204" pitchFamily="34" charset="0"/>
                <a:cs typeface="Arial" pitchFamily="34" charset="0"/>
              </a:rPr>
              <a:t>Ejemplo 2: </a:t>
            </a:r>
            <a:r>
              <a:rPr lang="es-ES" sz="3000" b="1" dirty="0">
                <a:ln>
                  <a:solidFill>
                    <a:srgbClr val="FF0000"/>
                  </a:solidFill>
                </a:ln>
                <a:solidFill>
                  <a:srgbClr val="FF0000"/>
                </a:solidFill>
                <a:latin typeface="Arial Narrow" panose="020B0606020202030204" pitchFamily="34" charset="0"/>
                <a:cs typeface="Arial" pitchFamily="34" charset="0"/>
              </a:rPr>
              <a:t>Profecía simbólica.</a:t>
            </a:r>
          </a:p>
          <a:p>
            <a:pPr algn="ctr"/>
            <a:r>
              <a:rPr lang="es-ES" sz="3000" b="1" dirty="0">
                <a:ln>
                  <a:solidFill>
                    <a:schemeClr val="tx1"/>
                  </a:solidFill>
                </a:ln>
                <a:solidFill>
                  <a:schemeClr val="tx1"/>
                </a:solidFill>
                <a:latin typeface="Arial Narrow" panose="020B0606020202030204" pitchFamily="34" charset="0"/>
              </a:rPr>
              <a:t>Vi …un caballo blanco, y el que lo montaba …Sus ojos eran como llama de fuego, …Estaba vestido de una ropa teñida en sangre; …los ejércitos celestiales, …le seguían en caballos blancos. De su boca sale una espada aguda… </a:t>
            </a:r>
            <a:r>
              <a:rPr lang="es-ES" sz="3000" b="1" dirty="0" err="1">
                <a:ln>
                  <a:solidFill>
                    <a:srgbClr val="009644"/>
                  </a:solidFill>
                </a:ln>
                <a:solidFill>
                  <a:srgbClr val="009644"/>
                </a:solidFill>
                <a:latin typeface="Arial Narrow" panose="020B0606020202030204" pitchFamily="34" charset="0"/>
              </a:rPr>
              <a:t>Apoc</a:t>
            </a:r>
            <a:r>
              <a:rPr lang="es-ES" sz="3000" b="1" dirty="0">
                <a:ln>
                  <a:solidFill>
                    <a:srgbClr val="009644"/>
                  </a:solidFill>
                </a:ln>
                <a:solidFill>
                  <a:srgbClr val="009644"/>
                </a:solidFill>
                <a:latin typeface="Arial Narrow" panose="020B0606020202030204" pitchFamily="34" charset="0"/>
              </a:rPr>
              <a:t>. 19:11-14.</a:t>
            </a:r>
          </a:p>
        </p:txBody>
      </p:sp>
      <p:sp>
        <p:nvSpPr>
          <p:cNvPr id="4" name="3 CuadroTexto"/>
          <p:cNvSpPr txBox="1"/>
          <p:nvPr>
            <p:custDataLst>
              <p:tags r:id="rId3"/>
            </p:custDataLst>
          </p:nvPr>
        </p:nvSpPr>
        <p:spPr>
          <a:xfrm>
            <a:off x="962726" y="4879022"/>
            <a:ext cx="7218548" cy="1477328"/>
          </a:xfrm>
          <a:prstGeom prst="rect">
            <a:avLst/>
          </a:prstGeom>
          <a:effectLst>
            <a:glow rad="63500">
              <a:schemeClr val="tx2">
                <a:lumMod val="40000"/>
                <a:lumOff val="60000"/>
              </a:schemeClr>
            </a:glow>
            <a:outerShdw blurRad="40000" dist="20000" dir="5400000" rotWithShape="0">
              <a:srgbClr val="000000">
                <a:alpha val="38000"/>
              </a:srgbClr>
            </a:outerShdw>
            <a:softEdge rad="152400"/>
          </a:effectLst>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s-ES" sz="3000" b="1" dirty="0">
                <a:ln>
                  <a:solidFill>
                    <a:srgbClr val="C00000"/>
                  </a:solidFill>
                </a:ln>
                <a:solidFill>
                  <a:srgbClr val="FF0000"/>
                </a:solidFill>
                <a:latin typeface="Arial Narrow" panose="020B0606020202030204" pitchFamily="34" charset="0"/>
              </a:rPr>
              <a:t>Cumplimiento literal:</a:t>
            </a:r>
            <a:br>
              <a:rPr lang="es-ES" sz="3000" b="1" dirty="0">
                <a:ln>
                  <a:solidFill>
                    <a:srgbClr val="C00000"/>
                  </a:solidFill>
                </a:ln>
                <a:solidFill>
                  <a:srgbClr val="FF0000"/>
                </a:solidFill>
                <a:latin typeface="Arial Narrow" panose="020B0606020202030204" pitchFamily="34" charset="0"/>
              </a:rPr>
            </a:br>
            <a:r>
              <a:rPr lang="es-ES" sz="3000" b="1" dirty="0">
                <a:ln>
                  <a:solidFill>
                    <a:schemeClr val="tx1"/>
                  </a:solidFill>
                </a:ln>
                <a:solidFill>
                  <a:schemeClr val="tx1"/>
                </a:solidFill>
                <a:latin typeface="Arial Narrow" panose="020B0606020202030204" pitchFamily="34" charset="0"/>
              </a:rPr>
              <a:t>Veremos al Señor venir en las nubes con poder, acompañado de millones de ángeles.</a:t>
            </a:r>
          </a:p>
        </p:txBody>
      </p:sp>
      <p:sp>
        <p:nvSpPr>
          <p:cNvPr id="8" name="Marcador de número de diapositiva 7"/>
          <p:cNvSpPr>
            <a:spLocks noGrp="1"/>
          </p:cNvSpPr>
          <p:nvPr>
            <p:ph type="sldNum" sz="quarter" idx="12"/>
          </p:nvPr>
        </p:nvSpPr>
        <p:spPr/>
        <p:txBody>
          <a:bodyPr/>
          <a:lstStyle/>
          <a:p>
            <a:fld id="{B66C1AAE-3AC2-4380-9960-8354055D943E}" type="slidenum">
              <a:rPr lang="es-ES" smtClean="0">
                <a:solidFill>
                  <a:prstClr val="black">
                    <a:tint val="75000"/>
                  </a:prstClr>
                </a:solidFill>
              </a:rPr>
              <a:pPr/>
              <a:t>29</a:t>
            </a:fld>
            <a:endParaRPr lang="es-ES" dirty="0">
              <a:solidFill>
                <a:prstClr val="black">
                  <a:tint val="75000"/>
                </a:prstClr>
              </a:solidFill>
            </a:endParaRPr>
          </a:p>
        </p:txBody>
      </p:sp>
    </p:spTree>
    <p:custDataLst>
      <p:tags r:id="rId1"/>
    </p:custDataLst>
    <p:extLst>
      <p:ext uri="{BB962C8B-B14F-4D97-AF65-F5344CB8AC3E}">
        <p14:creationId xmlns:p14="http://schemas.microsoft.com/office/powerpoint/2010/main" val="4000516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Rectángulo"/>
          <p:cNvSpPr/>
          <p:nvPr>
            <p:custDataLst>
              <p:tags r:id="rId2"/>
            </p:custDataLst>
          </p:nvPr>
        </p:nvSpPr>
        <p:spPr>
          <a:xfrm>
            <a:off x="1465896" y="5047431"/>
            <a:ext cx="6212205" cy="1015663"/>
          </a:xfrm>
          <a:prstGeom prst="rect">
            <a:avLst/>
          </a:prstGeom>
          <a:solidFill>
            <a:schemeClr val="bg2">
              <a:lumMod val="90000"/>
            </a:schemeClr>
          </a:solidFill>
          <a:effectLst>
            <a:glow rad="63500">
              <a:schemeClr val="bg1"/>
            </a:glow>
            <a:outerShdw blurRad="40000" dist="20000" dir="5400000" rotWithShape="0">
              <a:srgbClr val="000000">
                <a:alpha val="38000"/>
              </a:srgbClr>
            </a:outerShdw>
            <a:softEdge rad="152400"/>
          </a:effectLst>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ES" sz="3000" b="1" dirty="0">
                <a:ln>
                  <a:solidFill>
                    <a:srgbClr val="FF0000"/>
                  </a:solidFill>
                </a:ln>
                <a:solidFill>
                  <a:srgbClr val="FF0000"/>
                </a:solidFill>
                <a:latin typeface="Arial Narrow" panose="020B0606020202030204" pitchFamily="34" charset="0"/>
                <a:cs typeface="Arial" pitchFamily="34" charset="0"/>
              </a:rPr>
              <a:t>Ezequiel 9 también es una profecía simbólica,</a:t>
            </a:r>
            <a:r>
              <a:rPr lang="es-ES" sz="3000" b="1" dirty="0">
                <a:ln>
                  <a:solidFill>
                    <a:srgbClr val="FF0000"/>
                  </a:solidFill>
                </a:ln>
                <a:solidFill>
                  <a:srgbClr val="0000CC"/>
                </a:solidFill>
                <a:latin typeface="Arial Narrow" panose="020B0606020202030204" pitchFamily="34" charset="0"/>
                <a:cs typeface="Arial" pitchFamily="34" charset="0"/>
              </a:rPr>
              <a:t> </a:t>
            </a:r>
            <a:r>
              <a:rPr lang="es-ES" sz="3000" b="1" dirty="0">
                <a:ln>
                  <a:solidFill>
                    <a:srgbClr val="0000FF"/>
                  </a:solidFill>
                </a:ln>
                <a:solidFill>
                  <a:srgbClr val="0000CC"/>
                </a:solidFill>
                <a:latin typeface="Arial Narrow" panose="020B0606020202030204" pitchFamily="34" charset="0"/>
                <a:cs typeface="Arial" pitchFamily="34" charset="0"/>
              </a:rPr>
              <a:t>su cumplimiento será literal.</a:t>
            </a:r>
          </a:p>
        </p:txBody>
      </p:sp>
      <p:sp>
        <p:nvSpPr>
          <p:cNvPr id="3" name="2 Rectángulo"/>
          <p:cNvSpPr/>
          <p:nvPr>
            <p:custDataLst>
              <p:tags r:id="rId3"/>
            </p:custDataLst>
          </p:nvPr>
        </p:nvSpPr>
        <p:spPr>
          <a:xfrm>
            <a:off x="1580777" y="1115529"/>
            <a:ext cx="5982441" cy="1938992"/>
          </a:xfrm>
          <a:prstGeom prst="rect">
            <a:avLst/>
          </a:prstGeom>
          <a:solidFill>
            <a:srgbClr val="66CCFF"/>
          </a:solidFill>
          <a:effectLst>
            <a:glow rad="50800">
              <a:srgbClr val="66FFFF"/>
            </a:glow>
            <a:outerShdw blurRad="40000" dist="20000" dir="5400000" rotWithShape="0">
              <a:srgbClr val="000000">
                <a:alpha val="38000"/>
              </a:srgbClr>
            </a:outerShdw>
            <a:softEdge rad="139700"/>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s-ES" sz="3000" b="1" dirty="0">
                <a:ln>
                  <a:solidFill>
                    <a:srgbClr val="0000CC"/>
                  </a:solidFill>
                </a:ln>
                <a:solidFill>
                  <a:prstClr val="black"/>
                </a:solidFill>
                <a:latin typeface="Arial Narrow" panose="020B0606020202030204" pitchFamily="34" charset="0"/>
                <a:cs typeface="Arial" pitchFamily="34" charset="0"/>
              </a:rPr>
              <a:t>No lo veremos montado en un caballo, con los ojos de fuego, la ropa teñida en sangre, con una espada en su boca y seguido por millones de jinetes.</a:t>
            </a:r>
            <a:endParaRPr lang="es-ES" sz="3000" dirty="0">
              <a:ln>
                <a:solidFill>
                  <a:srgbClr val="0000CC"/>
                </a:solidFill>
              </a:ln>
              <a:solidFill>
                <a:prstClr val="black"/>
              </a:solidFill>
              <a:latin typeface="Arial Narrow" panose="020B0606020202030204" pitchFamily="34" charset="0"/>
            </a:endParaRPr>
          </a:p>
        </p:txBody>
      </p:sp>
      <p:sp>
        <p:nvSpPr>
          <p:cNvPr id="4" name="3 Rectángulo"/>
          <p:cNvSpPr/>
          <p:nvPr>
            <p:custDataLst>
              <p:tags r:id="rId4"/>
            </p:custDataLst>
          </p:nvPr>
        </p:nvSpPr>
        <p:spPr>
          <a:xfrm>
            <a:off x="2313692" y="3573016"/>
            <a:ext cx="4516612" cy="1015663"/>
          </a:xfrm>
          <a:prstGeom prst="rect">
            <a:avLst/>
          </a:prstGeom>
          <a:solidFill>
            <a:srgbClr val="CCFFCC"/>
          </a:solidFill>
          <a:effectLst>
            <a:glow rad="63500">
              <a:srgbClr val="ACF258"/>
            </a:glow>
            <a:outerShdw blurRad="40000" dist="20000" dir="5400000" rotWithShape="0">
              <a:srgbClr val="000000">
                <a:alpha val="38000"/>
              </a:srgbClr>
            </a:outerShdw>
            <a:softEdge rad="152400"/>
          </a:effectLst>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s-ES" sz="3000" b="1" dirty="0">
                <a:ln>
                  <a:solidFill>
                    <a:srgbClr val="006600"/>
                  </a:solidFill>
                </a:ln>
                <a:solidFill>
                  <a:srgbClr val="006600"/>
                </a:solidFill>
                <a:latin typeface="Arial Narrow" panose="020B0606020202030204" pitchFamily="34" charset="0"/>
                <a:cs typeface="Arial" pitchFamily="34" charset="0"/>
              </a:rPr>
              <a:t>La profecía es simbólica, el cumplimiento será literal.</a:t>
            </a:r>
            <a:endParaRPr lang="es-ES" sz="3000" dirty="0">
              <a:ln>
                <a:solidFill>
                  <a:srgbClr val="006600"/>
                </a:solidFill>
              </a:ln>
              <a:solidFill>
                <a:srgbClr val="006600"/>
              </a:solidFill>
              <a:latin typeface="Arial Narrow" panose="020B0606020202030204" pitchFamily="34" charset="0"/>
            </a:endParaRPr>
          </a:p>
        </p:txBody>
      </p:sp>
      <p:sp>
        <p:nvSpPr>
          <p:cNvPr id="8" name="Marcador de número de diapositiva 7"/>
          <p:cNvSpPr>
            <a:spLocks noGrp="1"/>
          </p:cNvSpPr>
          <p:nvPr>
            <p:ph type="sldNum" sz="quarter" idx="12"/>
          </p:nvPr>
        </p:nvSpPr>
        <p:spPr/>
        <p:txBody>
          <a:bodyPr/>
          <a:lstStyle/>
          <a:p>
            <a:fld id="{B66C1AAE-3AC2-4380-9960-8354055D943E}" type="slidenum">
              <a:rPr lang="es-ES" smtClean="0">
                <a:solidFill>
                  <a:prstClr val="black">
                    <a:tint val="75000"/>
                  </a:prstClr>
                </a:solidFill>
              </a:rPr>
              <a:pPr/>
              <a:t>30</a:t>
            </a:fld>
            <a:endParaRPr lang="es-ES" dirty="0">
              <a:solidFill>
                <a:prstClr val="black">
                  <a:tint val="75000"/>
                </a:prstClr>
              </a:solidFill>
            </a:endParaRPr>
          </a:p>
        </p:txBody>
      </p:sp>
    </p:spTree>
    <p:custDataLst>
      <p:tags r:id="rId1"/>
    </p:custDataLst>
    <p:extLst>
      <p:ext uri="{BB962C8B-B14F-4D97-AF65-F5344CB8AC3E}">
        <p14:creationId xmlns:p14="http://schemas.microsoft.com/office/powerpoint/2010/main" val="764134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Imagen 4"/>
          <p:cNvPicPr>
            <a:picLocks noChangeAspect="1"/>
          </p:cNvPicPr>
          <p:nvPr/>
        </p:nvPicPr>
        <p:blipFill>
          <a:blip r:embed="rId5"/>
          <a:stretch>
            <a:fillRect/>
          </a:stretch>
        </p:blipFill>
        <p:spPr>
          <a:xfrm>
            <a:off x="-397" y="-297"/>
            <a:ext cx="9144793" cy="6858594"/>
          </a:xfrm>
          <a:prstGeom prst="rect">
            <a:avLst/>
          </a:prstGeom>
        </p:spPr>
      </p:pic>
      <p:sp>
        <p:nvSpPr>
          <p:cNvPr id="3" name="2 Rectángulo"/>
          <p:cNvSpPr/>
          <p:nvPr>
            <p:custDataLst>
              <p:tags r:id="rId2"/>
            </p:custDataLst>
          </p:nvPr>
        </p:nvSpPr>
        <p:spPr>
          <a:xfrm>
            <a:off x="1731183" y="944335"/>
            <a:ext cx="5681631" cy="1569660"/>
          </a:xfrm>
          <a:prstGeom prst="rect">
            <a:avLst/>
          </a:prstGeom>
          <a:solidFill>
            <a:srgbClr val="66CCFF"/>
          </a:solidFill>
          <a:effectLst>
            <a:glow rad="50800">
              <a:srgbClr val="66FFFF"/>
            </a:glow>
            <a:outerShdw blurRad="40000" dist="20000" dir="5400000" rotWithShape="0">
              <a:srgbClr val="000000">
                <a:alpha val="38000"/>
              </a:srgbClr>
            </a:outerShdw>
            <a:softEdge rad="139700"/>
          </a:effectLst>
        </p:spPr>
        <p:style>
          <a:lnRef idx="1">
            <a:schemeClr val="accent5"/>
          </a:lnRef>
          <a:fillRef idx="2">
            <a:schemeClr val="accent5"/>
          </a:fillRef>
          <a:effectRef idx="1">
            <a:schemeClr val="accent5"/>
          </a:effectRef>
          <a:fontRef idx="minor">
            <a:schemeClr val="dk1"/>
          </a:fontRef>
        </p:style>
        <p:txBody>
          <a:bodyPr wrap="square">
            <a:spAutoFit/>
          </a:bodyPr>
          <a:lstStyle/>
          <a:p>
            <a:pPr lvl="0" algn="ctr"/>
            <a:r>
              <a:rPr lang="es-ES_tradnl" sz="3200" b="1" dirty="0">
                <a:ln>
                  <a:solidFill>
                    <a:srgbClr val="FF0000"/>
                  </a:solidFill>
                </a:ln>
                <a:solidFill>
                  <a:srgbClr val="FF3300"/>
                </a:solidFill>
                <a:effectLst>
                  <a:innerShdw blurRad="63500" dist="50800" dir="13500000">
                    <a:prstClr val="black">
                      <a:alpha val="50000"/>
                    </a:prstClr>
                  </a:innerShdw>
                </a:effectLst>
              </a:rPr>
              <a:t>APLICACIÓN SECUNDARIA</a:t>
            </a:r>
            <a:endParaRPr lang="es-ES" sz="3200" b="1" dirty="0">
              <a:ln>
                <a:solidFill>
                  <a:srgbClr val="FF0000"/>
                </a:solidFill>
              </a:ln>
              <a:solidFill>
                <a:srgbClr val="FF3300"/>
              </a:solidFill>
              <a:effectLst>
                <a:innerShdw blurRad="63500" dist="50800" dir="13500000">
                  <a:prstClr val="black">
                    <a:alpha val="50000"/>
                  </a:prstClr>
                </a:innerShdw>
              </a:effectLst>
            </a:endParaRPr>
          </a:p>
          <a:p>
            <a:pPr lvl="0" algn="ctr"/>
            <a:r>
              <a:rPr lang="es-ES_tradnl" sz="3200" b="1" dirty="0">
                <a:ln>
                  <a:solidFill>
                    <a:srgbClr val="0000CC"/>
                  </a:solidFill>
                </a:ln>
                <a:solidFill>
                  <a:srgbClr val="0000CC"/>
                </a:solidFill>
              </a:rPr>
              <a:t>Ezequiel y Juan: </a:t>
            </a:r>
            <a:r>
              <a:rPr lang="es-ES_tradnl" sz="3200" b="1" dirty="0">
                <a:ln>
                  <a:solidFill>
                    <a:schemeClr val="tx1"/>
                  </a:solidFill>
                </a:ln>
                <a:solidFill>
                  <a:schemeClr val="tx1"/>
                </a:solidFill>
              </a:rPr>
              <a:t>Dos profecías de un mismo evento.</a:t>
            </a:r>
            <a:endParaRPr lang="es-ES" sz="3200" b="1" dirty="0">
              <a:ln>
                <a:solidFill>
                  <a:schemeClr val="tx1"/>
                </a:solidFill>
              </a:ln>
              <a:solidFill>
                <a:schemeClr val="tx1"/>
              </a:solidFill>
            </a:endParaRPr>
          </a:p>
        </p:txBody>
      </p:sp>
      <p:sp>
        <p:nvSpPr>
          <p:cNvPr id="4" name="3 Rectángulo"/>
          <p:cNvSpPr/>
          <p:nvPr>
            <p:custDataLst>
              <p:tags r:id="rId3"/>
            </p:custDataLst>
          </p:nvPr>
        </p:nvSpPr>
        <p:spPr>
          <a:xfrm>
            <a:off x="683569" y="3405695"/>
            <a:ext cx="5544616" cy="2369880"/>
          </a:xfrm>
          <a:prstGeom prst="rect">
            <a:avLst/>
          </a:prstGeom>
          <a:solidFill>
            <a:schemeClr val="bg1"/>
          </a:solidFill>
          <a:effectLst>
            <a:glow rad="63500">
              <a:srgbClr val="00B050"/>
            </a:glow>
            <a:outerShdw blurRad="40000" dist="20000" dir="5400000" rotWithShape="0">
              <a:srgbClr val="000000">
                <a:alpha val="38000"/>
              </a:srgbClr>
            </a:outerShdw>
            <a:softEdge rad="38100"/>
          </a:effectLst>
        </p:spPr>
        <p:style>
          <a:lnRef idx="1">
            <a:schemeClr val="accent3"/>
          </a:lnRef>
          <a:fillRef idx="2">
            <a:schemeClr val="accent3"/>
          </a:fillRef>
          <a:effectRef idx="1">
            <a:schemeClr val="accent3"/>
          </a:effectRef>
          <a:fontRef idx="minor">
            <a:schemeClr val="dk1"/>
          </a:fontRef>
        </p:style>
        <p:txBody>
          <a:bodyPr wrap="square">
            <a:spAutoFit/>
          </a:bodyPr>
          <a:lstStyle/>
          <a:p>
            <a:r>
              <a:rPr lang="es-ES" sz="2800" b="1" dirty="0">
                <a:ln>
                  <a:solidFill>
                    <a:srgbClr val="00B050"/>
                  </a:solidFill>
                </a:ln>
                <a:solidFill>
                  <a:srgbClr val="00B050"/>
                </a:solidFill>
                <a:latin typeface="Arial Narrow" panose="020B0606020202030204" pitchFamily="34" charset="0"/>
                <a:cs typeface="Arial" pitchFamily="34" charset="0"/>
              </a:rPr>
              <a:t>“Este sellamiento de los siervos de Dios </a:t>
            </a:r>
            <a:r>
              <a:rPr lang="es-ES" sz="2800" b="1" dirty="0">
                <a:ln>
                  <a:solidFill>
                    <a:srgbClr val="FF0000"/>
                  </a:solidFill>
                </a:ln>
                <a:solidFill>
                  <a:srgbClr val="FF0000"/>
                </a:solidFill>
                <a:latin typeface="Arial Narrow" panose="020B0606020202030204" pitchFamily="34" charset="0"/>
                <a:cs typeface="Arial" pitchFamily="34" charset="0"/>
              </a:rPr>
              <a:t>es el mismo </a:t>
            </a:r>
            <a:r>
              <a:rPr lang="es-ES" sz="2800" b="1" dirty="0">
                <a:ln>
                  <a:solidFill>
                    <a:srgbClr val="00B050"/>
                  </a:solidFill>
                </a:ln>
                <a:solidFill>
                  <a:srgbClr val="00B050"/>
                </a:solidFill>
                <a:latin typeface="Arial Narrow" panose="020B0606020202030204" pitchFamily="34" charset="0"/>
                <a:cs typeface="Arial" pitchFamily="34" charset="0"/>
              </a:rPr>
              <a:t>que se le mostró a Ezequiel en visión. </a:t>
            </a:r>
            <a:r>
              <a:rPr lang="es-ES" sz="2800" b="1" dirty="0">
                <a:ln>
                  <a:solidFill>
                    <a:srgbClr val="FF0000"/>
                  </a:solidFill>
                </a:ln>
                <a:solidFill>
                  <a:srgbClr val="FF0000"/>
                </a:solidFill>
                <a:latin typeface="Arial Narrow" panose="020B0606020202030204" pitchFamily="34" charset="0"/>
                <a:cs typeface="Arial" pitchFamily="34" charset="0"/>
              </a:rPr>
              <a:t>Juan también fue testigo de esta notable revelación”. </a:t>
            </a:r>
            <a:r>
              <a:rPr lang="es-ES" sz="2800" b="1" dirty="0">
                <a:ln>
                  <a:solidFill>
                    <a:srgbClr val="7030A0"/>
                  </a:solidFill>
                </a:ln>
                <a:solidFill>
                  <a:sysClr val="windowText" lastClr="000000"/>
                </a:solidFill>
                <a:latin typeface="Arial Narrow" panose="020B0606020202030204" pitchFamily="34" charset="0"/>
              </a:rPr>
              <a:t>Test. Ministros 445, 446. </a:t>
            </a:r>
            <a:r>
              <a:rPr lang="es-ES" sz="3600" b="1" dirty="0">
                <a:ln>
                  <a:solidFill>
                    <a:srgbClr val="00B050"/>
                  </a:solidFill>
                </a:ln>
                <a:solidFill>
                  <a:srgbClr val="00B050"/>
                </a:solidFill>
                <a:cs typeface="Arial" pitchFamily="34" charset="0"/>
              </a:rPr>
              <a:t> </a:t>
            </a:r>
          </a:p>
        </p:txBody>
      </p:sp>
      <p:sp>
        <p:nvSpPr>
          <p:cNvPr id="8" name="Marcador de número de diapositiva 7"/>
          <p:cNvSpPr>
            <a:spLocks noGrp="1"/>
          </p:cNvSpPr>
          <p:nvPr>
            <p:ph type="sldNum" sz="quarter" idx="12"/>
          </p:nvPr>
        </p:nvSpPr>
        <p:spPr/>
        <p:txBody>
          <a:bodyPr/>
          <a:lstStyle/>
          <a:p>
            <a:fld id="{B66C1AAE-3AC2-4380-9960-8354055D943E}" type="slidenum">
              <a:rPr lang="es-ES" smtClean="0">
                <a:solidFill>
                  <a:prstClr val="black">
                    <a:tint val="75000"/>
                  </a:prstClr>
                </a:solidFill>
              </a:rPr>
              <a:pPr/>
              <a:t>31</a:t>
            </a:fld>
            <a:endParaRPr lang="es-ES">
              <a:solidFill>
                <a:prstClr val="black">
                  <a:tint val="75000"/>
                </a:prstClr>
              </a:solidFill>
            </a:endParaRPr>
          </a:p>
        </p:txBody>
      </p:sp>
    </p:spTree>
    <p:custDataLst>
      <p:tags r:id="rId1"/>
    </p:custDataLst>
    <p:extLst>
      <p:ext uri="{BB962C8B-B14F-4D97-AF65-F5344CB8AC3E}">
        <p14:creationId xmlns:p14="http://schemas.microsoft.com/office/powerpoint/2010/main" val="1511286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1 Título"/>
          <p:cNvSpPr>
            <a:spLocks noGrp="1"/>
          </p:cNvSpPr>
          <p:nvPr>
            <p:ph type="title"/>
            <p:custDataLst>
              <p:tags r:id="rId2"/>
            </p:custDataLst>
          </p:nvPr>
        </p:nvSpPr>
        <p:spPr>
          <a:xfrm>
            <a:off x="251520" y="0"/>
            <a:ext cx="8435280" cy="634082"/>
          </a:xfrm>
        </p:spPr>
        <p:txBody>
          <a:bodyPr/>
          <a:lstStyle/>
          <a:p>
            <a:r>
              <a:rPr lang="es-ES_tradnl" sz="4000" b="1" dirty="0">
                <a:solidFill>
                  <a:srgbClr val="FFFF00"/>
                </a:solidFill>
              </a:rPr>
              <a:t>Apocalipsis 7</a:t>
            </a:r>
            <a:endParaRPr lang="es-ES" sz="4000" b="1" dirty="0">
              <a:solidFill>
                <a:srgbClr val="FFFF00"/>
              </a:solidFill>
            </a:endParaRPr>
          </a:p>
        </p:txBody>
      </p:sp>
      <p:sp>
        <p:nvSpPr>
          <p:cNvPr id="4" name="3 Marcador de contenido"/>
          <p:cNvSpPr>
            <a:spLocks noGrp="1"/>
          </p:cNvSpPr>
          <p:nvPr>
            <p:ph sz="half" idx="2"/>
            <p:custDataLst>
              <p:tags r:id="rId3"/>
            </p:custDataLst>
          </p:nvPr>
        </p:nvSpPr>
        <p:spPr>
          <a:xfrm>
            <a:off x="931437" y="5221741"/>
            <a:ext cx="7276967" cy="1499734"/>
          </a:xfrm>
        </p:spPr>
        <p:style>
          <a:lnRef idx="1">
            <a:schemeClr val="accent2"/>
          </a:lnRef>
          <a:fillRef idx="2">
            <a:schemeClr val="accent2"/>
          </a:fillRef>
          <a:effectRef idx="1">
            <a:schemeClr val="accent2"/>
          </a:effectRef>
          <a:fontRef idx="minor">
            <a:schemeClr val="dk1"/>
          </a:fontRef>
        </p:style>
        <p:txBody>
          <a:bodyPr/>
          <a:lstStyle/>
          <a:p>
            <a:pPr marL="514350" lvl="0" indent="-514350" fontAlgn="auto">
              <a:spcBef>
                <a:spcPts val="0"/>
              </a:spcBef>
              <a:spcAft>
                <a:spcPts val="0"/>
              </a:spcAft>
              <a:buAutoNum type="arabicPlain" startAt="3"/>
            </a:pPr>
            <a:r>
              <a:rPr lang="es-ES" sz="3000" b="1" dirty="0">
                <a:solidFill>
                  <a:prstClr val="black"/>
                </a:solidFill>
                <a:latin typeface="Arial Narrow" panose="020B0606020202030204" pitchFamily="34" charset="0"/>
              </a:rPr>
              <a:t>y les dijo: "No dañéis la tierra, ni el mar, ni  </a:t>
            </a:r>
          </a:p>
          <a:p>
            <a:pPr marL="0" lvl="0" indent="0" fontAlgn="auto">
              <a:spcBef>
                <a:spcPts val="0"/>
              </a:spcBef>
              <a:spcAft>
                <a:spcPts val="0"/>
              </a:spcAft>
              <a:buNone/>
            </a:pPr>
            <a:r>
              <a:rPr lang="es-ES" sz="3000" b="1" dirty="0">
                <a:solidFill>
                  <a:prstClr val="black"/>
                </a:solidFill>
                <a:latin typeface="Arial Narrow" panose="020B0606020202030204" pitchFamily="34" charset="0"/>
              </a:rPr>
              <a:t>      los árboles, hasta que </a:t>
            </a:r>
            <a:r>
              <a:rPr lang="es-ES" sz="3000" b="1" dirty="0">
                <a:solidFill>
                  <a:srgbClr val="0000CC"/>
                </a:solidFill>
                <a:latin typeface="Arial Narrow" panose="020B0606020202030204" pitchFamily="34" charset="0"/>
              </a:rPr>
              <a:t>sellemos en sus  </a:t>
            </a:r>
          </a:p>
          <a:p>
            <a:pPr marL="0" lvl="0" indent="0" fontAlgn="auto">
              <a:spcBef>
                <a:spcPts val="0"/>
              </a:spcBef>
              <a:spcAft>
                <a:spcPts val="0"/>
              </a:spcAft>
              <a:buNone/>
            </a:pPr>
            <a:r>
              <a:rPr lang="es-ES" sz="3000" b="1" dirty="0">
                <a:solidFill>
                  <a:srgbClr val="FF0000"/>
                </a:solidFill>
                <a:latin typeface="Arial Narrow" panose="020B0606020202030204" pitchFamily="34" charset="0"/>
              </a:rPr>
              <a:t>      </a:t>
            </a:r>
            <a:r>
              <a:rPr lang="es-ES" sz="3000" b="1" dirty="0">
                <a:solidFill>
                  <a:srgbClr val="0000CC"/>
                </a:solidFill>
                <a:latin typeface="Arial Narrow" panose="020B0606020202030204" pitchFamily="34" charset="0"/>
              </a:rPr>
              <a:t>frentes a los siervos de nuestro Dios". </a:t>
            </a:r>
          </a:p>
          <a:p>
            <a:endParaRPr lang="es-ES" sz="2700" dirty="0">
              <a:latin typeface="Arial Black" pitchFamily="34" charset="0"/>
            </a:endParaRPr>
          </a:p>
        </p:txBody>
      </p:sp>
      <p:sp>
        <p:nvSpPr>
          <p:cNvPr id="5" name="4 Rectángulo"/>
          <p:cNvSpPr/>
          <p:nvPr>
            <p:custDataLst>
              <p:tags r:id="rId4"/>
            </p:custDataLst>
          </p:nvPr>
        </p:nvSpPr>
        <p:spPr>
          <a:xfrm>
            <a:off x="935596" y="620688"/>
            <a:ext cx="7272808" cy="2400657"/>
          </a:xfrm>
          <a:prstGeom prst="rect">
            <a:avLst/>
          </a:prstGeom>
          <a:solidFill>
            <a:srgbClr val="FFFF99"/>
          </a:solidFill>
        </p:spPr>
        <p:style>
          <a:lnRef idx="1">
            <a:schemeClr val="accent5"/>
          </a:lnRef>
          <a:fillRef idx="2">
            <a:schemeClr val="accent5"/>
          </a:fillRef>
          <a:effectRef idx="1">
            <a:schemeClr val="accent5"/>
          </a:effectRef>
          <a:fontRef idx="minor">
            <a:schemeClr val="dk1"/>
          </a:fontRef>
        </p:style>
        <p:txBody>
          <a:bodyPr wrap="square">
            <a:spAutoFit/>
          </a:bodyPr>
          <a:lstStyle/>
          <a:p>
            <a:pPr marL="457200" lvl="0" indent="-457200" fontAlgn="auto">
              <a:spcBef>
                <a:spcPts val="0"/>
              </a:spcBef>
              <a:spcAft>
                <a:spcPts val="0"/>
              </a:spcAft>
              <a:buAutoNum type="arabicPlain"/>
            </a:pPr>
            <a:r>
              <a:rPr lang="es-ES" sz="3000" b="1" dirty="0">
                <a:solidFill>
                  <a:prstClr val="black"/>
                </a:solidFill>
                <a:latin typeface="Arial Narrow" panose="020B0606020202030204" pitchFamily="34" charset="0"/>
              </a:rPr>
              <a:t>Después de esto vi a </a:t>
            </a:r>
            <a:r>
              <a:rPr lang="es-ES" sz="3000" b="1" dirty="0">
                <a:ln>
                  <a:solidFill>
                    <a:srgbClr val="009A46"/>
                  </a:solidFill>
                </a:ln>
                <a:solidFill>
                  <a:srgbClr val="009A46"/>
                </a:solidFill>
                <a:latin typeface="Arial Narrow" panose="020B0606020202030204" pitchFamily="34" charset="0"/>
              </a:rPr>
              <a:t>cuatro ángeles </a:t>
            </a:r>
            <a:r>
              <a:rPr lang="es-ES" sz="3000" b="1" dirty="0">
                <a:solidFill>
                  <a:prstClr val="black"/>
                </a:solidFill>
                <a:latin typeface="Arial Narrow" panose="020B0606020202030204" pitchFamily="34" charset="0"/>
              </a:rPr>
              <a:t>de pie en los cuatro ángulos de la tierra, que detenían los cuatro vientos de la tierra, para que no soplase viento alguno sobre la tierra, ni sobre el mar, ni sobre ningún árbol. </a:t>
            </a:r>
          </a:p>
        </p:txBody>
      </p:sp>
      <p:sp>
        <p:nvSpPr>
          <p:cNvPr id="6" name="5 Rectángulo"/>
          <p:cNvSpPr/>
          <p:nvPr>
            <p:custDataLst>
              <p:tags r:id="rId5"/>
            </p:custDataLst>
          </p:nvPr>
        </p:nvSpPr>
        <p:spPr>
          <a:xfrm>
            <a:off x="931437" y="3156242"/>
            <a:ext cx="7281126" cy="193899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514350" lvl="0" indent="-514350">
              <a:buAutoNum type="arabicPlain" startAt="2"/>
            </a:pPr>
            <a:r>
              <a:rPr lang="es-ES" sz="3000" b="1" dirty="0">
                <a:solidFill>
                  <a:prstClr val="black"/>
                </a:solidFill>
                <a:latin typeface="Arial Narrow" panose="020B0606020202030204" pitchFamily="34" charset="0"/>
              </a:rPr>
              <a:t>Entonces vi a </a:t>
            </a:r>
            <a:r>
              <a:rPr lang="es-ES" sz="3000" b="1" dirty="0">
                <a:ln>
                  <a:solidFill>
                    <a:srgbClr val="009A46"/>
                  </a:solidFill>
                </a:ln>
                <a:solidFill>
                  <a:srgbClr val="009A46"/>
                </a:solidFill>
                <a:latin typeface="Arial Narrow" panose="020B0606020202030204" pitchFamily="34" charset="0"/>
              </a:rPr>
              <a:t>otro ángel que subía del  </a:t>
            </a:r>
          </a:p>
          <a:p>
            <a:pPr lvl="0"/>
            <a:r>
              <a:rPr lang="es-ES" sz="3000" b="1" dirty="0">
                <a:ln>
                  <a:solidFill>
                    <a:srgbClr val="009A46"/>
                  </a:solidFill>
                </a:ln>
                <a:solidFill>
                  <a:srgbClr val="009A46"/>
                </a:solidFill>
                <a:latin typeface="Arial Narrow" panose="020B0606020202030204" pitchFamily="34" charset="0"/>
              </a:rPr>
              <a:t>     este, y tenía el sello del Dios vivo.   </a:t>
            </a:r>
            <a:r>
              <a:rPr lang="es-ES" sz="3000" b="1" dirty="0">
                <a:solidFill>
                  <a:prstClr val="black"/>
                </a:solidFill>
                <a:latin typeface="Arial Narrow" panose="020B0606020202030204" pitchFamily="34" charset="0"/>
              </a:rPr>
              <a:t>Clamó a     </a:t>
            </a:r>
          </a:p>
          <a:p>
            <a:pPr lvl="0"/>
            <a:r>
              <a:rPr lang="es-ES" sz="3000" b="1" dirty="0">
                <a:solidFill>
                  <a:prstClr val="black"/>
                </a:solidFill>
                <a:latin typeface="Arial Narrow" panose="020B0606020202030204" pitchFamily="34" charset="0"/>
              </a:rPr>
              <a:t>     gran voz a los </a:t>
            </a:r>
            <a:r>
              <a:rPr lang="es-ES" sz="3000" b="1" dirty="0">
                <a:ln>
                  <a:solidFill>
                    <a:srgbClr val="009A46"/>
                  </a:solidFill>
                </a:ln>
                <a:solidFill>
                  <a:srgbClr val="009A46"/>
                </a:solidFill>
                <a:latin typeface="Arial Narrow" panose="020B0606020202030204" pitchFamily="34" charset="0"/>
              </a:rPr>
              <a:t>cuatro ángeles,  </a:t>
            </a:r>
            <a:r>
              <a:rPr lang="es-ES" sz="3000" b="1" dirty="0">
                <a:solidFill>
                  <a:prstClr val="black"/>
                </a:solidFill>
                <a:latin typeface="Arial Narrow" panose="020B0606020202030204" pitchFamily="34" charset="0"/>
              </a:rPr>
              <a:t>que habían </a:t>
            </a:r>
          </a:p>
          <a:p>
            <a:pPr lvl="0"/>
            <a:r>
              <a:rPr lang="es-ES" sz="3000" b="1" dirty="0">
                <a:solidFill>
                  <a:prstClr val="black"/>
                </a:solidFill>
                <a:latin typeface="Arial Narrow" panose="020B0606020202030204" pitchFamily="34" charset="0"/>
              </a:rPr>
              <a:t>     recibido poder de dañar la tierra y el mar, </a:t>
            </a:r>
          </a:p>
        </p:txBody>
      </p:sp>
      <p:sp>
        <p:nvSpPr>
          <p:cNvPr id="9" name="Marcador de número de diapositiva 8"/>
          <p:cNvSpPr>
            <a:spLocks noGrp="1"/>
          </p:cNvSpPr>
          <p:nvPr>
            <p:ph type="sldNum" sz="quarter" idx="12"/>
          </p:nvPr>
        </p:nvSpPr>
        <p:spPr/>
        <p:txBody>
          <a:bodyPr/>
          <a:lstStyle/>
          <a:p>
            <a:pPr>
              <a:defRPr/>
            </a:pPr>
            <a:fld id="{AB64F53E-ED40-48F7-B489-621A5397B7BC}" type="slidenum">
              <a:rPr lang="es-ES" smtClean="0">
                <a:solidFill>
                  <a:prstClr val="black">
                    <a:tint val="75000"/>
                  </a:prstClr>
                </a:solidFill>
              </a:rPr>
              <a:pPr>
                <a:defRPr/>
              </a:pPr>
              <a:t>32</a:t>
            </a:fld>
            <a:endParaRPr lang="es-ES" dirty="0">
              <a:solidFill>
                <a:prstClr val="black">
                  <a:tint val="75000"/>
                </a:prstClr>
              </a:solidFill>
            </a:endParaRPr>
          </a:p>
        </p:txBody>
      </p:sp>
    </p:spTree>
    <p:custDataLst>
      <p:tags r:id="rId1"/>
    </p:custDataLst>
    <p:extLst>
      <p:ext uri="{BB962C8B-B14F-4D97-AF65-F5344CB8AC3E}">
        <p14:creationId xmlns:p14="http://schemas.microsoft.com/office/powerpoint/2010/main" val="4124922808"/>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Título"/>
          <p:cNvSpPr>
            <a:spLocks noGrp="1"/>
          </p:cNvSpPr>
          <p:nvPr>
            <p:ph type="title"/>
            <p:custDataLst>
              <p:tags r:id="rId2"/>
            </p:custDataLst>
          </p:nvPr>
        </p:nvSpPr>
        <p:spPr>
          <a:xfrm>
            <a:off x="0" y="444319"/>
            <a:ext cx="9144000" cy="536409"/>
          </a:xfrm>
        </p:spPr>
        <p:txBody>
          <a:bodyPr>
            <a:noAutofit/>
          </a:bodyPr>
          <a:lstStyle/>
          <a:p>
            <a:pPr algn="l"/>
            <a:r>
              <a:rPr lang="es-ES_tradnl" sz="3600" b="1" dirty="0">
                <a:ln>
                  <a:solidFill>
                    <a:srgbClr val="FFFF00"/>
                  </a:solidFill>
                </a:ln>
                <a:solidFill>
                  <a:srgbClr val="FFFF00"/>
                </a:solidFill>
                <a:latin typeface="+mn-lt"/>
              </a:rPr>
              <a:t>Comparación de las visiones de Ezequiel y </a:t>
            </a:r>
            <a:r>
              <a:rPr lang="es-ES_tradnl" sz="3600" b="1" dirty="0">
                <a:ln>
                  <a:solidFill>
                    <a:srgbClr val="FFFF00"/>
                  </a:solidFill>
                </a:ln>
                <a:solidFill>
                  <a:srgbClr val="FFFF00"/>
                </a:solidFill>
              </a:rPr>
              <a:t>Juan </a:t>
            </a:r>
            <a:endParaRPr lang="es-ES" sz="3600" b="1" dirty="0">
              <a:ln>
                <a:solidFill>
                  <a:srgbClr val="FFFF00"/>
                </a:solidFill>
              </a:ln>
              <a:solidFill>
                <a:srgbClr val="FFFF00"/>
              </a:solidFill>
              <a:latin typeface="+mn-lt"/>
            </a:endParaRPr>
          </a:p>
        </p:txBody>
      </p:sp>
      <p:sp>
        <p:nvSpPr>
          <p:cNvPr id="4" name="3 Marcador de contenido"/>
          <p:cNvSpPr>
            <a:spLocks noGrp="1"/>
          </p:cNvSpPr>
          <p:nvPr>
            <p:ph sz="half" idx="2"/>
            <p:custDataLst>
              <p:tags r:id="rId3"/>
            </p:custDataLst>
          </p:nvPr>
        </p:nvSpPr>
        <p:spPr>
          <a:xfrm>
            <a:off x="539552" y="2617019"/>
            <a:ext cx="4608512" cy="3404269"/>
          </a:xfrm>
          <a:solidFill>
            <a:schemeClr val="accent6">
              <a:lumMod val="60000"/>
              <a:lumOff val="40000"/>
            </a:schemeClr>
          </a:solidFill>
        </p:spPr>
        <p:style>
          <a:lnRef idx="0">
            <a:schemeClr val="accent2"/>
          </a:lnRef>
          <a:fillRef idx="3">
            <a:schemeClr val="accent2"/>
          </a:fillRef>
          <a:effectRef idx="3">
            <a:schemeClr val="accent2"/>
          </a:effectRef>
          <a:fontRef idx="minor">
            <a:schemeClr val="lt1"/>
          </a:fontRef>
        </p:style>
        <p:txBody>
          <a:bodyPr>
            <a:noAutofit/>
          </a:bodyPr>
          <a:lstStyle/>
          <a:p>
            <a:pPr marL="0" indent="0">
              <a:buNone/>
            </a:pPr>
            <a:r>
              <a:rPr lang="es-ES_tradnl" sz="3000" b="1" dirty="0">
                <a:ln>
                  <a:solidFill>
                    <a:srgbClr val="FF0000"/>
                  </a:solidFill>
                </a:ln>
                <a:solidFill>
                  <a:srgbClr val="FF0000"/>
                </a:solidFill>
                <a:latin typeface="Arial Narrow" panose="020B0606020202030204" pitchFamily="34" charset="0"/>
              </a:rPr>
              <a:t>EZEQUIEL 9</a:t>
            </a:r>
          </a:p>
          <a:p>
            <a:pPr marL="0" indent="0">
              <a:buNone/>
            </a:pPr>
            <a:r>
              <a:rPr lang="es-ES" sz="3000" b="1" dirty="0">
                <a:solidFill>
                  <a:srgbClr val="C00000"/>
                </a:solidFill>
                <a:latin typeface="Arial Narrow" panose="020B0606020202030204" pitchFamily="34" charset="0"/>
              </a:rPr>
              <a:t>3 …</a:t>
            </a:r>
            <a:r>
              <a:rPr lang="es-ES" sz="3000" b="1" dirty="0">
                <a:ln>
                  <a:solidFill>
                    <a:schemeClr val="tx1"/>
                  </a:solidFill>
                </a:ln>
                <a:solidFill>
                  <a:prstClr val="black"/>
                </a:solidFill>
                <a:latin typeface="Arial Narrow" panose="020B0606020202030204" pitchFamily="34" charset="0"/>
              </a:rPr>
              <a:t>El Señor llamó al </a:t>
            </a:r>
            <a:r>
              <a:rPr lang="es-ES" sz="3000" b="1" u="sng" dirty="0">
                <a:ln>
                  <a:solidFill>
                    <a:srgbClr val="0000CC"/>
                  </a:solidFill>
                </a:ln>
                <a:solidFill>
                  <a:srgbClr val="0000FF"/>
                </a:solidFill>
                <a:latin typeface="Arial Narrow" panose="020B0606020202030204" pitchFamily="34" charset="0"/>
              </a:rPr>
              <a:t>varón vestido de lino</a:t>
            </a:r>
            <a:r>
              <a:rPr lang="es-ES" sz="3000" b="1" dirty="0">
                <a:ln>
                  <a:solidFill>
                    <a:srgbClr val="0000CC"/>
                  </a:solidFill>
                </a:ln>
                <a:solidFill>
                  <a:srgbClr val="0000FF"/>
                </a:solidFill>
                <a:latin typeface="Arial Narrow" panose="020B0606020202030204" pitchFamily="34" charset="0"/>
              </a:rPr>
              <a:t>, que tenía la cartera de escribano</a:t>
            </a:r>
            <a:r>
              <a:rPr lang="es-ES" sz="3000" b="1" dirty="0">
                <a:ln>
                  <a:solidFill>
                    <a:srgbClr val="0000CC"/>
                  </a:solidFill>
                </a:ln>
                <a:solidFill>
                  <a:prstClr val="black"/>
                </a:solidFill>
                <a:latin typeface="Arial Narrow" panose="020B0606020202030204" pitchFamily="34" charset="0"/>
              </a:rPr>
              <a:t>,  </a:t>
            </a:r>
            <a:r>
              <a:rPr lang="es-ES" sz="3000" b="1" dirty="0">
                <a:solidFill>
                  <a:srgbClr val="C00000"/>
                </a:solidFill>
                <a:latin typeface="Arial Narrow" panose="020B0606020202030204" pitchFamily="34" charset="0"/>
              </a:rPr>
              <a:t>4</a:t>
            </a:r>
            <a:r>
              <a:rPr lang="es-ES" sz="3000" b="1" dirty="0">
                <a:solidFill>
                  <a:prstClr val="black"/>
                </a:solidFill>
                <a:latin typeface="Arial Narrow" panose="020B0606020202030204" pitchFamily="34" charset="0"/>
              </a:rPr>
              <a:t>  </a:t>
            </a:r>
            <a:r>
              <a:rPr lang="es-ES" sz="3000" b="1" dirty="0">
                <a:ln>
                  <a:solidFill>
                    <a:schemeClr val="tx1"/>
                  </a:solidFill>
                </a:ln>
                <a:solidFill>
                  <a:prstClr val="black"/>
                </a:solidFill>
                <a:latin typeface="Arial Narrow" panose="020B0606020202030204" pitchFamily="34" charset="0"/>
              </a:rPr>
              <a:t>y le dijo: "Pasa por la ciudad, por en medio de Jerusalén, </a:t>
            </a:r>
            <a:r>
              <a:rPr lang="es-ES" sz="3000" b="1" dirty="0">
                <a:ln>
                  <a:solidFill>
                    <a:schemeClr val="tx1"/>
                  </a:solidFill>
                </a:ln>
                <a:solidFill>
                  <a:schemeClr val="tx1"/>
                </a:solidFill>
                <a:latin typeface="Arial Narrow" panose="020B0606020202030204" pitchFamily="34" charset="0"/>
              </a:rPr>
              <a:t>y pon una señal en la frente…</a:t>
            </a:r>
          </a:p>
        </p:txBody>
      </p:sp>
      <p:sp>
        <p:nvSpPr>
          <p:cNvPr id="6" name="5 Marcador de contenido"/>
          <p:cNvSpPr>
            <a:spLocks noGrp="1"/>
          </p:cNvSpPr>
          <p:nvPr>
            <p:ph sz="quarter" idx="4"/>
            <p:custDataLst>
              <p:tags r:id="rId4"/>
            </p:custDataLst>
          </p:nvPr>
        </p:nvSpPr>
        <p:spPr>
          <a:xfrm>
            <a:off x="5292080" y="2617019"/>
            <a:ext cx="3312368" cy="2612181"/>
          </a:xfrm>
        </p:spPr>
        <p:style>
          <a:lnRef idx="0">
            <a:schemeClr val="accent3"/>
          </a:lnRef>
          <a:fillRef idx="3">
            <a:schemeClr val="accent3"/>
          </a:fillRef>
          <a:effectRef idx="3">
            <a:schemeClr val="accent3"/>
          </a:effectRef>
          <a:fontRef idx="minor">
            <a:schemeClr val="lt1"/>
          </a:fontRef>
        </p:style>
        <p:txBody>
          <a:bodyPr>
            <a:noAutofit/>
          </a:bodyPr>
          <a:lstStyle/>
          <a:p>
            <a:pPr marL="0" indent="0">
              <a:buNone/>
            </a:pPr>
            <a:r>
              <a:rPr lang="es-ES_tradnl" sz="3000" b="1" dirty="0">
                <a:solidFill>
                  <a:srgbClr val="FF0000"/>
                </a:solidFill>
                <a:latin typeface="Arial Narrow" panose="020B0606020202030204" pitchFamily="34" charset="0"/>
              </a:rPr>
              <a:t>APOCALIPSIS 7</a:t>
            </a:r>
            <a:endParaRPr lang="es-ES" sz="3000" b="1" dirty="0">
              <a:solidFill>
                <a:srgbClr val="FF0000"/>
              </a:solidFill>
              <a:latin typeface="Arial Narrow" panose="020B0606020202030204" pitchFamily="34" charset="0"/>
            </a:endParaRPr>
          </a:p>
          <a:p>
            <a:pPr marL="0" indent="0">
              <a:buNone/>
            </a:pPr>
            <a:r>
              <a:rPr lang="es-ES" sz="3000" b="1" dirty="0">
                <a:solidFill>
                  <a:srgbClr val="C00000"/>
                </a:solidFill>
                <a:latin typeface="Arial Narrow" panose="020B0606020202030204" pitchFamily="34" charset="0"/>
              </a:rPr>
              <a:t>2</a:t>
            </a:r>
            <a:r>
              <a:rPr lang="es-ES" sz="3000" b="1" dirty="0">
                <a:solidFill>
                  <a:prstClr val="black"/>
                </a:solidFill>
                <a:latin typeface="Arial Narrow" panose="020B0606020202030204" pitchFamily="34" charset="0"/>
              </a:rPr>
              <a:t>  </a:t>
            </a:r>
            <a:r>
              <a:rPr lang="es-ES" sz="3000" b="1" dirty="0">
                <a:ln>
                  <a:solidFill>
                    <a:schemeClr val="tx1"/>
                  </a:solidFill>
                </a:ln>
                <a:solidFill>
                  <a:prstClr val="black"/>
                </a:solidFill>
                <a:latin typeface="Arial Narrow" panose="020B0606020202030204" pitchFamily="34" charset="0"/>
              </a:rPr>
              <a:t>Entonces vi a </a:t>
            </a:r>
            <a:r>
              <a:rPr lang="es-ES" sz="3000" b="1" dirty="0">
                <a:ln>
                  <a:solidFill>
                    <a:srgbClr val="0000CC"/>
                  </a:solidFill>
                </a:ln>
                <a:solidFill>
                  <a:srgbClr val="0000FF"/>
                </a:solidFill>
                <a:latin typeface="Arial Narrow" panose="020B0606020202030204" pitchFamily="34" charset="0"/>
              </a:rPr>
              <a:t>otro </a:t>
            </a:r>
            <a:r>
              <a:rPr lang="es-ES" sz="3000" b="1" u="sng" dirty="0">
                <a:ln>
                  <a:solidFill>
                    <a:srgbClr val="0000CC"/>
                  </a:solidFill>
                </a:ln>
                <a:solidFill>
                  <a:srgbClr val="0000FF"/>
                </a:solidFill>
                <a:latin typeface="Arial Narrow" panose="020B0606020202030204" pitchFamily="34" charset="0"/>
              </a:rPr>
              <a:t>ángel que subía del este</a:t>
            </a:r>
            <a:r>
              <a:rPr lang="es-ES" sz="3000" b="1" dirty="0">
                <a:ln>
                  <a:solidFill>
                    <a:srgbClr val="0000CC"/>
                  </a:solidFill>
                </a:ln>
                <a:solidFill>
                  <a:srgbClr val="0000FF"/>
                </a:solidFill>
                <a:latin typeface="Arial Narrow" panose="020B0606020202030204" pitchFamily="34" charset="0"/>
              </a:rPr>
              <a:t>, </a:t>
            </a:r>
            <a:r>
              <a:rPr lang="es-ES" sz="3000" b="1" dirty="0">
                <a:ln>
                  <a:solidFill>
                    <a:schemeClr val="tx1"/>
                  </a:solidFill>
                </a:ln>
                <a:solidFill>
                  <a:schemeClr val="tx1"/>
                </a:solidFill>
                <a:latin typeface="Arial Narrow" panose="020B0606020202030204" pitchFamily="34" charset="0"/>
              </a:rPr>
              <a:t>y tenía el sello del Dios vivo.</a:t>
            </a:r>
          </a:p>
        </p:txBody>
      </p:sp>
      <p:sp>
        <p:nvSpPr>
          <p:cNvPr id="8" name="7 CuadroTexto"/>
          <p:cNvSpPr txBox="1"/>
          <p:nvPr>
            <p:custDataLst>
              <p:tags r:id="rId5"/>
            </p:custDataLst>
          </p:nvPr>
        </p:nvSpPr>
        <p:spPr>
          <a:xfrm>
            <a:off x="2108605" y="1352962"/>
            <a:ext cx="5353325" cy="707886"/>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s-ES_tradnl" sz="4000" b="1" dirty="0">
                <a:solidFill>
                  <a:schemeClr val="accent2">
                    <a:lumMod val="20000"/>
                    <a:lumOff val="80000"/>
                  </a:schemeClr>
                </a:solidFill>
              </a:rPr>
              <a:t>¿QUIÉN PONE EL SELLO?</a:t>
            </a:r>
            <a:endParaRPr lang="es-ES" sz="4000" b="1" dirty="0">
              <a:solidFill>
                <a:schemeClr val="accent2">
                  <a:lumMod val="20000"/>
                  <a:lumOff val="80000"/>
                </a:schemeClr>
              </a:solidFill>
            </a:endParaRPr>
          </a:p>
        </p:txBody>
      </p:sp>
      <p:sp>
        <p:nvSpPr>
          <p:cNvPr id="10" name="Marcador de número de diapositiva 9"/>
          <p:cNvSpPr>
            <a:spLocks noGrp="1"/>
          </p:cNvSpPr>
          <p:nvPr>
            <p:ph type="sldNum" sz="quarter" idx="12"/>
          </p:nvPr>
        </p:nvSpPr>
        <p:spPr/>
        <p:txBody>
          <a:bodyPr/>
          <a:lstStyle/>
          <a:p>
            <a:fld id="{B66C1AAE-3AC2-4380-9960-8354055D943E}" type="slidenum">
              <a:rPr lang="es-ES" smtClean="0"/>
              <a:pPr/>
              <a:t>33</a:t>
            </a:fld>
            <a:endParaRPr lang="es-ES"/>
          </a:p>
        </p:txBody>
      </p:sp>
    </p:spTree>
    <p:custDataLst>
      <p:tags r:id="rId1"/>
    </p:custDataLst>
    <p:extLst>
      <p:ext uri="{BB962C8B-B14F-4D97-AF65-F5344CB8AC3E}">
        <p14:creationId xmlns:p14="http://schemas.microsoft.com/office/powerpoint/2010/main" val="3021546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Título"/>
          <p:cNvSpPr>
            <a:spLocks noGrp="1"/>
          </p:cNvSpPr>
          <p:nvPr>
            <p:ph type="title"/>
            <p:custDataLst>
              <p:tags r:id="rId2"/>
            </p:custDataLst>
          </p:nvPr>
        </p:nvSpPr>
        <p:spPr>
          <a:xfrm>
            <a:off x="0" y="516327"/>
            <a:ext cx="9144000" cy="536409"/>
          </a:xfrm>
        </p:spPr>
        <p:txBody>
          <a:bodyPr>
            <a:noAutofit/>
          </a:bodyPr>
          <a:lstStyle/>
          <a:p>
            <a:pPr algn="l"/>
            <a:r>
              <a:rPr lang="es-ES_tradnl" sz="3600" b="1" dirty="0">
                <a:ln>
                  <a:solidFill>
                    <a:srgbClr val="FFFF00"/>
                  </a:solidFill>
                </a:ln>
                <a:solidFill>
                  <a:srgbClr val="FFFF00"/>
                </a:solidFill>
                <a:latin typeface="+mn-lt"/>
              </a:rPr>
              <a:t>Comparación de las visiones de Ezequiel y </a:t>
            </a:r>
            <a:r>
              <a:rPr lang="es-ES_tradnl" sz="3600" b="1" dirty="0">
                <a:ln>
                  <a:solidFill>
                    <a:srgbClr val="FFFF00"/>
                  </a:solidFill>
                </a:ln>
                <a:solidFill>
                  <a:srgbClr val="FFFF00"/>
                </a:solidFill>
              </a:rPr>
              <a:t>Juan </a:t>
            </a:r>
            <a:endParaRPr lang="es-ES" sz="3600" b="1" dirty="0">
              <a:ln>
                <a:solidFill>
                  <a:srgbClr val="FFFF00"/>
                </a:solidFill>
              </a:ln>
              <a:solidFill>
                <a:srgbClr val="FFFF00"/>
              </a:solidFill>
              <a:latin typeface="+mn-lt"/>
            </a:endParaRPr>
          </a:p>
        </p:txBody>
      </p:sp>
      <p:sp>
        <p:nvSpPr>
          <p:cNvPr id="4" name="3 Marcador de contenido"/>
          <p:cNvSpPr>
            <a:spLocks noGrp="1"/>
          </p:cNvSpPr>
          <p:nvPr>
            <p:ph sz="half" idx="2"/>
            <p:custDataLst>
              <p:tags r:id="rId3"/>
            </p:custDataLst>
          </p:nvPr>
        </p:nvSpPr>
        <p:spPr>
          <a:xfrm>
            <a:off x="107504" y="2492896"/>
            <a:ext cx="4896544" cy="3980333"/>
          </a:xfrm>
          <a:solidFill>
            <a:schemeClr val="accent6">
              <a:lumMod val="60000"/>
              <a:lumOff val="40000"/>
            </a:schemeClr>
          </a:solidFill>
        </p:spPr>
        <p:style>
          <a:lnRef idx="0">
            <a:schemeClr val="accent2"/>
          </a:lnRef>
          <a:fillRef idx="3">
            <a:schemeClr val="accent2"/>
          </a:fillRef>
          <a:effectRef idx="3">
            <a:schemeClr val="accent2"/>
          </a:effectRef>
          <a:fontRef idx="minor">
            <a:schemeClr val="lt1"/>
          </a:fontRef>
        </p:style>
        <p:txBody>
          <a:bodyPr>
            <a:noAutofit/>
          </a:bodyPr>
          <a:lstStyle/>
          <a:p>
            <a:pPr marL="0" indent="0">
              <a:buNone/>
            </a:pPr>
            <a:r>
              <a:rPr lang="es-ES_tradnl" sz="3000" b="1" dirty="0">
                <a:ln>
                  <a:solidFill>
                    <a:srgbClr val="FF0000"/>
                  </a:solidFill>
                </a:ln>
                <a:solidFill>
                  <a:srgbClr val="FF0000"/>
                </a:solidFill>
                <a:latin typeface="Arial Narrow" panose="020B0606020202030204" pitchFamily="34" charset="0"/>
              </a:rPr>
              <a:t>EZEQUIEL 9</a:t>
            </a:r>
          </a:p>
          <a:p>
            <a:pPr marL="0" lvl="0" indent="0">
              <a:buNone/>
            </a:pPr>
            <a:r>
              <a:rPr lang="es-ES" sz="3000" b="1" dirty="0">
                <a:solidFill>
                  <a:srgbClr val="C00000"/>
                </a:solidFill>
                <a:latin typeface="Arial Narrow" panose="020B0606020202030204" pitchFamily="34" charset="0"/>
              </a:rPr>
              <a:t>4</a:t>
            </a:r>
            <a:r>
              <a:rPr lang="es-ES" sz="3000" b="1" dirty="0">
                <a:solidFill>
                  <a:prstClr val="black"/>
                </a:solidFill>
                <a:latin typeface="Arial Narrow" panose="020B0606020202030204" pitchFamily="34" charset="0"/>
              </a:rPr>
              <a:t>  </a:t>
            </a:r>
            <a:r>
              <a:rPr lang="es-ES" sz="3000" b="1" dirty="0">
                <a:ln>
                  <a:solidFill>
                    <a:schemeClr val="tx1"/>
                  </a:solidFill>
                </a:ln>
                <a:solidFill>
                  <a:prstClr val="black"/>
                </a:solidFill>
                <a:latin typeface="Arial Narrow" panose="020B0606020202030204" pitchFamily="34" charset="0"/>
              </a:rPr>
              <a:t>"y le dijo: "Pasa </a:t>
            </a:r>
            <a:r>
              <a:rPr lang="es-ES" sz="3000" b="1" dirty="0" err="1">
                <a:ln>
                  <a:solidFill>
                    <a:schemeClr val="tx1"/>
                  </a:solidFill>
                </a:ln>
                <a:solidFill>
                  <a:prstClr val="black"/>
                </a:solidFill>
                <a:latin typeface="Arial Narrow" panose="020B0606020202030204" pitchFamily="34" charset="0"/>
              </a:rPr>
              <a:t>porla</a:t>
            </a:r>
            <a:r>
              <a:rPr lang="es-ES" sz="3000" b="1" dirty="0">
                <a:ln>
                  <a:solidFill>
                    <a:schemeClr val="tx1"/>
                  </a:solidFill>
                </a:ln>
                <a:solidFill>
                  <a:prstClr val="black"/>
                </a:solidFill>
                <a:latin typeface="Arial Narrow" panose="020B0606020202030204" pitchFamily="34" charset="0"/>
              </a:rPr>
              <a:t> ciudad, por en medio de Jerusalén, y pon una señal en la frente </a:t>
            </a:r>
            <a:r>
              <a:rPr lang="es-ES" sz="3000" b="1" dirty="0">
                <a:ln>
                  <a:solidFill>
                    <a:srgbClr val="0000CC"/>
                  </a:solidFill>
                </a:ln>
                <a:solidFill>
                  <a:prstClr val="black"/>
                </a:solidFill>
                <a:latin typeface="Arial Narrow" panose="020B0606020202030204" pitchFamily="34" charset="0"/>
              </a:rPr>
              <a:t>de</a:t>
            </a:r>
            <a:r>
              <a:rPr lang="es-ES" sz="3000" b="1" dirty="0">
                <a:ln>
                  <a:solidFill>
                    <a:srgbClr val="0000CC"/>
                  </a:solidFill>
                </a:ln>
                <a:solidFill>
                  <a:srgbClr val="009A46"/>
                </a:solidFill>
                <a:latin typeface="Arial Narrow" panose="020B0606020202030204" pitchFamily="34" charset="0"/>
              </a:rPr>
              <a:t>    </a:t>
            </a:r>
            <a:r>
              <a:rPr lang="es-ES" sz="3000" b="1" u="sng" dirty="0">
                <a:ln>
                  <a:solidFill>
                    <a:srgbClr val="0000CC"/>
                  </a:solidFill>
                </a:ln>
                <a:solidFill>
                  <a:srgbClr val="0000CC"/>
                </a:solidFill>
                <a:latin typeface="Arial Narrow" panose="020B0606020202030204" pitchFamily="34" charset="0"/>
              </a:rPr>
              <a:t>los hombres que gimen y claman</a:t>
            </a:r>
            <a:r>
              <a:rPr lang="es-ES" sz="3000" b="1" dirty="0">
                <a:ln>
                  <a:solidFill>
                    <a:srgbClr val="0000CC"/>
                  </a:solidFill>
                </a:ln>
                <a:solidFill>
                  <a:srgbClr val="0000CC"/>
                </a:solidFill>
                <a:latin typeface="Arial Narrow" panose="020B0606020202030204" pitchFamily="34" charset="0"/>
              </a:rPr>
              <a:t> </a:t>
            </a:r>
            <a:r>
              <a:rPr lang="es-ES" sz="3000" b="1" dirty="0">
                <a:ln>
                  <a:solidFill>
                    <a:schemeClr val="tx1"/>
                  </a:solidFill>
                </a:ln>
                <a:solidFill>
                  <a:prstClr val="black"/>
                </a:solidFill>
                <a:latin typeface="Arial Narrow" panose="020B0606020202030204" pitchFamily="34" charset="0"/>
              </a:rPr>
              <a:t>a causa de todas las abominaciones que se cometen en ella".</a:t>
            </a:r>
          </a:p>
        </p:txBody>
      </p:sp>
      <p:sp>
        <p:nvSpPr>
          <p:cNvPr id="6" name="5 Marcador de contenido"/>
          <p:cNvSpPr>
            <a:spLocks noGrp="1"/>
          </p:cNvSpPr>
          <p:nvPr>
            <p:ph sz="quarter" idx="4"/>
            <p:custDataLst>
              <p:tags r:id="rId4"/>
            </p:custDataLst>
          </p:nvPr>
        </p:nvSpPr>
        <p:spPr>
          <a:xfrm>
            <a:off x="5076056" y="2492896"/>
            <a:ext cx="3960440" cy="2180134"/>
          </a:xfrm>
        </p:spPr>
        <p:style>
          <a:lnRef idx="0">
            <a:schemeClr val="accent3"/>
          </a:lnRef>
          <a:fillRef idx="3">
            <a:schemeClr val="accent3"/>
          </a:fillRef>
          <a:effectRef idx="3">
            <a:schemeClr val="accent3"/>
          </a:effectRef>
          <a:fontRef idx="minor">
            <a:schemeClr val="lt1"/>
          </a:fontRef>
        </p:style>
        <p:txBody>
          <a:bodyPr>
            <a:noAutofit/>
          </a:bodyPr>
          <a:lstStyle/>
          <a:p>
            <a:pPr marL="0" indent="0">
              <a:buNone/>
            </a:pPr>
            <a:r>
              <a:rPr lang="es-ES_tradnl" sz="3000" b="1" dirty="0">
                <a:ln>
                  <a:solidFill>
                    <a:srgbClr val="FF0000"/>
                  </a:solidFill>
                </a:ln>
                <a:solidFill>
                  <a:srgbClr val="FF0000"/>
                </a:solidFill>
                <a:latin typeface="Arial Narrow" panose="020B0606020202030204" pitchFamily="34" charset="0"/>
              </a:rPr>
              <a:t>APOCALIPSIS 7</a:t>
            </a:r>
            <a:endParaRPr lang="es-ES" sz="3000" b="1" dirty="0">
              <a:ln>
                <a:solidFill>
                  <a:srgbClr val="FF0000"/>
                </a:solidFill>
              </a:ln>
              <a:solidFill>
                <a:srgbClr val="FF0000"/>
              </a:solidFill>
              <a:latin typeface="Arial Narrow" panose="020B0606020202030204" pitchFamily="34" charset="0"/>
            </a:endParaRPr>
          </a:p>
          <a:p>
            <a:pPr marL="0" lvl="0" indent="0">
              <a:buNone/>
            </a:pPr>
            <a:r>
              <a:rPr lang="es-ES" sz="3000" b="1" dirty="0">
                <a:ln>
                  <a:solidFill>
                    <a:schemeClr val="tx1"/>
                  </a:solidFill>
                </a:ln>
                <a:solidFill>
                  <a:schemeClr val="tx1"/>
                </a:solidFill>
                <a:latin typeface="Arial Narrow" panose="020B0606020202030204" pitchFamily="34" charset="0"/>
              </a:rPr>
              <a:t>3 "…hasta que sellemos en sus frentes a </a:t>
            </a:r>
            <a:r>
              <a:rPr lang="es-ES" sz="3000" b="1" u="sng" dirty="0">
                <a:ln>
                  <a:solidFill>
                    <a:srgbClr val="0000CC"/>
                  </a:solidFill>
                </a:ln>
                <a:solidFill>
                  <a:srgbClr val="0000CC"/>
                </a:solidFill>
                <a:latin typeface="Arial Narrow" panose="020B0606020202030204" pitchFamily="34" charset="0"/>
              </a:rPr>
              <a:t>los siervos de nuestro Dios". </a:t>
            </a:r>
          </a:p>
        </p:txBody>
      </p:sp>
      <p:sp>
        <p:nvSpPr>
          <p:cNvPr id="8" name="7 CuadroTexto"/>
          <p:cNvSpPr txBox="1"/>
          <p:nvPr>
            <p:custDataLst>
              <p:tags r:id="rId5"/>
            </p:custDataLst>
          </p:nvPr>
        </p:nvSpPr>
        <p:spPr>
          <a:xfrm>
            <a:off x="725337" y="1424970"/>
            <a:ext cx="7693325" cy="707886"/>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s-ES_tradnl" sz="4000" b="1" dirty="0">
                <a:solidFill>
                  <a:schemeClr val="accent2">
                    <a:lumMod val="20000"/>
                    <a:lumOff val="80000"/>
                  </a:schemeClr>
                </a:solidFill>
              </a:rPr>
              <a:t>¿A QUIÉNES SE LES PONE EL SELLO?</a:t>
            </a:r>
            <a:endParaRPr lang="es-ES" sz="4000" b="1" dirty="0">
              <a:solidFill>
                <a:schemeClr val="accent2">
                  <a:lumMod val="20000"/>
                  <a:lumOff val="80000"/>
                </a:schemeClr>
              </a:solidFill>
            </a:endParaRPr>
          </a:p>
        </p:txBody>
      </p:sp>
      <p:sp>
        <p:nvSpPr>
          <p:cNvPr id="10" name="Marcador de número de diapositiva 9"/>
          <p:cNvSpPr>
            <a:spLocks noGrp="1"/>
          </p:cNvSpPr>
          <p:nvPr>
            <p:ph type="sldNum" sz="quarter" idx="12"/>
          </p:nvPr>
        </p:nvSpPr>
        <p:spPr/>
        <p:txBody>
          <a:bodyPr/>
          <a:lstStyle/>
          <a:p>
            <a:fld id="{B66C1AAE-3AC2-4380-9960-8354055D943E}" type="slidenum">
              <a:rPr lang="es-ES" smtClean="0"/>
              <a:pPr/>
              <a:t>34</a:t>
            </a:fld>
            <a:endParaRPr lang="es-ES"/>
          </a:p>
        </p:txBody>
      </p:sp>
    </p:spTree>
    <p:custDataLst>
      <p:tags r:id="rId1"/>
    </p:custDataLst>
    <p:extLst>
      <p:ext uri="{BB962C8B-B14F-4D97-AF65-F5344CB8AC3E}">
        <p14:creationId xmlns:p14="http://schemas.microsoft.com/office/powerpoint/2010/main" val="916858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Título"/>
          <p:cNvSpPr>
            <a:spLocks noGrp="1"/>
          </p:cNvSpPr>
          <p:nvPr>
            <p:ph type="title"/>
            <p:custDataLst>
              <p:tags r:id="rId2"/>
            </p:custDataLst>
          </p:nvPr>
        </p:nvSpPr>
        <p:spPr>
          <a:xfrm>
            <a:off x="0" y="588335"/>
            <a:ext cx="9144000" cy="536409"/>
          </a:xfrm>
        </p:spPr>
        <p:txBody>
          <a:bodyPr>
            <a:noAutofit/>
          </a:bodyPr>
          <a:lstStyle/>
          <a:p>
            <a:pPr algn="l"/>
            <a:r>
              <a:rPr lang="es-ES_tradnl" sz="3600" b="1" dirty="0">
                <a:ln>
                  <a:solidFill>
                    <a:srgbClr val="FFFF00"/>
                  </a:solidFill>
                </a:ln>
                <a:solidFill>
                  <a:srgbClr val="FFFF00"/>
                </a:solidFill>
                <a:latin typeface="+mn-lt"/>
              </a:rPr>
              <a:t>Comparación de las visiones de Ezequiel y </a:t>
            </a:r>
            <a:r>
              <a:rPr lang="es-ES_tradnl" sz="3600" b="1" dirty="0">
                <a:ln>
                  <a:solidFill>
                    <a:srgbClr val="FFFF00"/>
                  </a:solidFill>
                </a:ln>
                <a:solidFill>
                  <a:srgbClr val="FFFF00"/>
                </a:solidFill>
              </a:rPr>
              <a:t>Juan </a:t>
            </a:r>
            <a:endParaRPr lang="es-ES" sz="3600" b="1" dirty="0">
              <a:ln>
                <a:solidFill>
                  <a:srgbClr val="FFFF00"/>
                </a:solidFill>
              </a:ln>
              <a:solidFill>
                <a:srgbClr val="FFFF00"/>
              </a:solidFill>
              <a:latin typeface="+mn-lt"/>
            </a:endParaRPr>
          </a:p>
        </p:txBody>
      </p:sp>
      <p:sp>
        <p:nvSpPr>
          <p:cNvPr id="4" name="3 Marcador de contenido"/>
          <p:cNvSpPr>
            <a:spLocks noGrp="1"/>
          </p:cNvSpPr>
          <p:nvPr>
            <p:ph sz="half" idx="2"/>
            <p:custDataLst>
              <p:tags r:id="rId3"/>
            </p:custDataLst>
          </p:nvPr>
        </p:nvSpPr>
        <p:spPr>
          <a:xfrm>
            <a:off x="683568" y="3245652"/>
            <a:ext cx="3744416" cy="2487604"/>
          </a:xfrm>
          <a:solidFill>
            <a:schemeClr val="accent6">
              <a:lumMod val="60000"/>
              <a:lumOff val="40000"/>
            </a:schemeClr>
          </a:solidFill>
        </p:spPr>
        <p:style>
          <a:lnRef idx="0">
            <a:schemeClr val="accent2"/>
          </a:lnRef>
          <a:fillRef idx="3">
            <a:schemeClr val="accent2"/>
          </a:fillRef>
          <a:effectRef idx="3">
            <a:schemeClr val="accent2"/>
          </a:effectRef>
          <a:fontRef idx="minor">
            <a:schemeClr val="lt1"/>
          </a:fontRef>
        </p:style>
        <p:txBody>
          <a:bodyPr>
            <a:noAutofit/>
          </a:bodyPr>
          <a:lstStyle/>
          <a:p>
            <a:pPr marL="0" indent="0">
              <a:buNone/>
            </a:pPr>
            <a:r>
              <a:rPr lang="es-ES_tradnl" sz="3000" b="1" dirty="0">
                <a:ln>
                  <a:solidFill>
                    <a:srgbClr val="FF0000"/>
                  </a:solidFill>
                </a:ln>
                <a:solidFill>
                  <a:srgbClr val="FF0000"/>
                </a:solidFill>
                <a:latin typeface="Arial Narrow" panose="020B0606020202030204" pitchFamily="34" charset="0"/>
              </a:rPr>
              <a:t>EZEQUIEL 9</a:t>
            </a:r>
          </a:p>
          <a:p>
            <a:pPr marL="0" indent="0">
              <a:buNone/>
            </a:pPr>
            <a:r>
              <a:rPr lang="es-ES" sz="3000" b="1" dirty="0">
                <a:solidFill>
                  <a:prstClr val="black"/>
                </a:solidFill>
                <a:latin typeface="Arial Narrow" panose="020B0606020202030204" pitchFamily="34" charset="0"/>
              </a:rPr>
              <a:t>4 </a:t>
            </a:r>
            <a:r>
              <a:rPr lang="es-ES" sz="3000" b="1" dirty="0">
                <a:ln>
                  <a:solidFill>
                    <a:sysClr val="windowText" lastClr="000000"/>
                  </a:solidFill>
                </a:ln>
                <a:solidFill>
                  <a:sysClr val="windowText" lastClr="000000"/>
                </a:solidFill>
                <a:latin typeface="Arial Narrow" panose="020B0606020202030204" pitchFamily="34" charset="0"/>
              </a:rPr>
              <a:t>"… pon una señal en la </a:t>
            </a:r>
            <a:r>
              <a:rPr lang="es-ES" sz="3000" b="1" u="sng" dirty="0">
                <a:ln>
                  <a:solidFill>
                    <a:srgbClr val="FF0000"/>
                  </a:solidFill>
                </a:ln>
                <a:solidFill>
                  <a:srgbClr val="FF0000"/>
                </a:solidFill>
                <a:latin typeface="Arial Narrow" panose="020B0606020202030204" pitchFamily="34" charset="0"/>
              </a:rPr>
              <a:t>frente</a:t>
            </a:r>
            <a:r>
              <a:rPr lang="es-ES" sz="3000" b="1" dirty="0">
                <a:ln>
                  <a:solidFill>
                    <a:schemeClr val="accent6">
                      <a:lumMod val="75000"/>
                    </a:schemeClr>
                  </a:solidFill>
                </a:ln>
                <a:solidFill>
                  <a:srgbClr val="FF0000"/>
                </a:solidFill>
                <a:latin typeface="Arial Narrow" panose="020B0606020202030204" pitchFamily="34" charset="0"/>
              </a:rPr>
              <a:t> </a:t>
            </a:r>
            <a:r>
              <a:rPr lang="es-ES" sz="3000" b="1" dirty="0">
                <a:ln>
                  <a:solidFill>
                    <a:schemeClr val="tx1"/>
                  </a:solidFill>
                </a:ln>
                <a:solidFill>
                  <a:schemeClr val="tx1"/>
                </a:solidFill>
                <a:latin typeface="Arial Narrow" panose="020B0606020202030204" pitchFamily="34" charset="0"/>
              </a:rPr>
              <a:t>a los hombres que gimen y que claman…</a:t>
            </a:r>
            <a:endParaRPr lang="es-ES" sz="3000" b="1" u="sng" dirty="0">
              <a:ln>
                <a:solidFill>
                  <a:schemeClr val="tx1"/>
                </a:solidFill>
              </a:ln>
              <a:solidFill>
                <a:schemeClr val="tx1"/>
              </a:solidFill>
              <a:latin typeface="Arial Narrow" panose="020B0606020202030204" pitchFamily="34" charset="0"/>
            </a:endParaRPr>
          </a:p>
        </p:txBody>
      </p:sp>
      <p:sp>
        <p:nvSpPr>
          <p:cNvPr id="6" name="5 Marcador de contenido"/>
          <p:cNvSpPr>
            <a:spLocks noGrp="1"/>
          </p:cNvSpPr>
          <p:nvPr>
            <p:ph sz="quarter" idx="4"/>
            <p:custDataLst>
              <p:tags r:id="rId4"/>
            </p:custDataLst>
          </p:nvPr>
        </p:nvSpPr>
        <p:spPr>
          <a:xfrm>
            <a:off x="4788024" y="3245652"/>
            <a:ext cx="3672408" cy="2487604"/>
          </a:xfrm>
        </p:spPr>
        <p:style>
          <a:lnRef idx="0">
            <a:schemeClr val="accent3"/>
          </a:lnRef>
          <a:fillRef idx="3">
            <a:schemeClr val="accent3"/>
          </a:fillRef>
          <a:effectRef idx="3">
            <a:schemeClr val="accent3"/>
          </a:effectRef>
          <a:fontRef idx="minor">
            <a:schemeClr val="lt1"/>
          </a:fontRef>
        </p:style>
        <p:txBody>
          <a:bodyPr>
            <a:noAutofit/>
          </a:bodyPr>
          <a:lstStyle/>
          <a:p>
            <a:pPr marL="0" indent="0">
              <a:buNone/>
            </a:pPr>
            <a:r>
              <a:rPr lang="es-ES_tradnl" sz="3000" b="1" dirty="0">
                <a:ln>
                  <a:solidFill>
                    <a:srgbClr val="FF0000"/>
                  </a:solidFill>
                </a:ln>
                <a:solidFill>
                  <a:srgbClr val="FF0000"/>
                </a:solidFill>
                <a:latin typeface="Arial Narrow" panose="020B0606020202030204" pitchFamily="34" charset="0"/>
              </a:rPr>
              <a:t>APOCALIPSIS 7</a:t>
            </a:r>
            <a:endParaRPr lang="es-ES" sz="3000" b="1" dirty="0">
              <a:ln>
                <a:solidFill>
                  <a:srgbClr val="FF0000"/>
                </a:solidFill>
              </a:ln>
              <a:solidFill>
                <a:srgbClr val="FF0000"/>
              </a:solidFill>
              <a:latin typeface="Arial Narrow" panose="020B0606020202030204" pitchFamily="34" charset="0"/>
            </a:endParaRPr>
          </a:p>
          <a:p>
            <a:pPr marL="0" indent="0">
              <a:buNone/>
            </a:pPr>
            <a:r>
              <a:rPr lang="es-ES" sz="3000" b="1" dirty="0">
                <a:ln>
                  <a:solidFill>
                    <a:schemeClr val="tx1"/>
                  </a:solidFill>
                </a:ln>
                <a:solidFill>
                  <a:schemeClr val="tx1"/>
                </a:solidFill>
                <a:latin typeface="Arial Narrow" panose="020B0606020202030204" pitchFamily="34" charset="0"/>
              </a:rPr>
              <a:t>3 …hasta que hayamos sellado en sus </a:t>
            </a:r>
            <a:r>
              <a:rPr lang="es-ES" sz="3000" b="1" u="sng" dirty="0">
                <a:ln>
                  <a:solidFill>
                    <a:srgbClr val="FF0000"/>
                  </a:solidFill>
                </a:ln>
                <a:solidFill>
                  <a:srgbClr val="FF0000"/>
                </a:solidFill>
                <a:latin typeface="Arial Narrow" panose="020B0606020202030204" pitchFamily="34" charset="0"/>
              </a:rPr>
              <a:t>frentes</a:t>
            </a:r>
            <a:r>
              <a:rPr lang="es-ES" sz="3000" b="1" dirty="0">
                <a:ln>
                  <a:solidFill>
                    <a:srgbClr val="FF0000"/>
                  </a:solidFill>
                </a:ln>
                <a:solidFill>
                  <a:srgbClr val="FF0000"/>
                </a:solidFill>
                <a:latin typeface="Arial Narrow" panose="020B0606020202030204" pitchFamily="34" charset="0"/>
              </a:rPr>
              <a:t> </a:t>
            </a:r>
            <a:r>
              <a:rPr lang="es-ES" sz="3000" b="1" dirty="0">
                <a:ln>
                  <a:solidFill>
                    <a:schemeClr val="tx1"/>
                  </a:solidFill>
                </a:ln>
                <a:solidFill>
                  <a:schemeClr val="tx1"/>
                </a:solidFill>
                <a:latin typeface="Arial Narrow" panose="020B0606020202030204" pitchFamily="34" charset="0"/>
              </a:rPr>
              <a:t>a los siervos de nuestro Dios.</a:t>
            </a:r>
          </a:p>
        </p:txBody>
      </p:sp>
      <p:sp>
        <p:nvSpPr>
          <p:cNvPr id="8" name="7 CuadroTexto"/>
          <p:cNvSpPr txBox="1"/>
          <p:nvPr>
            <p:custDataLst>
              <p:tags r:id="rId5"/>
            </p:custDataLst>
          </p:nvPr>
        </p:nvSpPr>
        <p:spPr>
          <a:xfrm>
            <a:off x="1506610" y="1713002"/>
            <a:ext cx="6130781" cy="707886"/>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s-ES_tradnl" sz="4000" b="1" dirty="0">
                <a:solidFill>
                  <a:schemeClr val="accent2">
                    <a:lumMod val="20000"/>
                    <a:lumOff val="80000"/>
                  </a:schemeClr>
                </a:solidFill>
              </a:rPr>
              <a:t>¿DÓNDE SE PONE EL SELLO?</a:t>
            </a:r>
            <a:endParaRPr lang="es-ES" sz="4000" b="1" dirty="0">
              <a:solidFill>
                <a:schemeClr val="accent2">
                  <a:lumMod val="20000"/>
                  <a:lumOff val="80000"/>
                </a:schemeClr>
              </a:solidFill>
            </a:endParaRPr>
          </a:p>
        </p:txBody>
      </p:sp>
      <p:sp>
        <p:nvSpPr>
          <p:cNvPr id="10" name="Marcador de número de diapositiva 9"/>
          <p:cNvSpPr>
            <a:spLocks noGrp="1"/>
          </p:cNvSpPr>
          <p:nvPr>
            <p:ph type="sldNum" sz="quarter" idx="12"/>
          </p:nvPr>
        </p:nvSpPr>
        <p:spPr/>
        <p:txBody>
          <a:bodyPr/>
          <a:lstStyle/>
          <a:p>
            <a:fld id="{B66C1AAE-3AC2-4380-9960-8354055D943E}" type="slidenum">
              <a:rPr lang="es-ES" smtClean="0"/>
              <a:pPr/>
              <a:t>35</a:t>
            </a:fld>
            <a:endParaRPr lang="es-ES"/>
          </a:p>
        </p:txBody>
      </p:sp>
    </p:spTree>
    <p:custDataLst>
      <p:tags r:id="rId1"/>
    </p:custDataLst>
    <p:extLst>
      <p:ext uri="{BB962C8B-B14F-4D97-AF65-F5344CB8AC3E}">
        <p14:creationId xmlns:p14="http://schemas.microsoft.com/office/powerpoint/2010/main" val="4008144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Título"/>
          <p:cNvSpPr>
            <a:spLocks noGrp="1"/>
          </p:cNvSpPr>
          <p:nvPr>
            <p:ph type="title"/>
            <p:custDataLst>
              <p:tags r:id="rId2"/>
            </p:custDataLst>
          </p:nvPr>
        </p:nvSpPr>
        <p:spPr>
          <a:xfrm>
            <a:off x="0" y="444319"/>
            <a:ext cx="9144000" cy="536409"/>
          </a:xfrm>
        </p:spPr>
        <p:txBody>
          <a:bodyPr>
            <a:noAutofit/>
          </a:bodyPr>
          <a:lstStyle/>
          <a:p>
            <a:pPr algn="l"/>
            <a:r>
              <a:rPr lang="es-ES_tradnl" sz="3600" b="1" dirty="0">
                <a:ln>
                  <a:solidFill>
                    <a:srgbClr val="FFFF00"/>
                  </a:solidFill>
                </a:ln>
                <a:solidFill>
                  <a:srgbClr val="FFFF00"/>
                </a:solidFill>
                <a:latin typeface="+mn-lt"/>
              </a:rPr>
              <a:t>Comparación de las visiones de Ezequiel y </a:t>
            </a:r>
            <a:r>
              <a:rPr lang="es-ES_tradnl" sz="3600" b="1" dirty="0">
                <a:ln>
                  <a:solidFill>
                    <a:srgbClr val="FFFF00"/>
                  </a:solidFill>
                </a:ln>
                <a:solidFill>
                  <a:srgbClr val="FFFF00"/>
                </a:solidFill>
              </a:rPr>
              <a:t>Juan </a:t>
            </a:r>
            <a:endParaRPr lang="es-ES" sz="3600" b="1" dirty="0">
              <a:ln>
                <a:solidFill>
                  <a:srgbClr val="FFFF00"/>
                </a:solidFill>
              </a:ln>
              <a:solidFill>
                <a:srgbClr val="FFFF00"/>
              </a:solidFill>
              <a:latin typeface="+mn-lt"/>
            </a:endParaRPr>
          </a:p>
        </p:txBody>
      </p:sp>
      <p:sp>
        <p:nvSpPr>
          <p:cNvPr id="4" name="3 Marcador de contenido"/>
          <p:cNvSpPr>
            <a:spLocks noGrp="1"/>
          </p:cNvSpPr>
          <p:nvPr>
            <p:ph sz="half" idx="2"/>
            <p:custDataLst>
              <p:tags r:id="rId3"/>
            </p:custDataLst>
          </p:nvPr>
        </p:nvSpPr>
        <p:spPr>
          <a:xfrm>
            <a:off x="323528" y="2534036"/>
            <a:ext cx="5184576" cy="3847292"/>
          </a:xfrm>
          <a:solidFill>
            <a:schemeClr val="accent6">
              <a:lumMod val="60000"/>
              <a:lumOff val="40000"/>
            </a:schemeClr>
          </a:solidFill>
        </p:spPr>
        <p:style>
          <a:lnRef idx="0">
            <a:schemeClr val="accent2"/>
          </a:lnRef>
          <a:fillRef idx="3">
            <a:schemeClr val="accent2"/>
          </a:fillRef>
          <a:effectRef idx="3">
            <a:schemeClr val="accent2"/>
          </a:effectRef>
          <a:fontRef idx="minor">
            <a:schemeClr val="lt1"/>
          </a:fontRef>
        </p:style>
        <p:txBody>
          <a:bodyPr>
            <a:noAutofit/>
          </a:bodyPr>
          <a:lstStyle/>
          <a:p>
            <a:pPr marL="0" indent="0">
              <a:buNone/>
            </a:pPr>
            <a:r>
              <a:rPr lang="es-ES_tradnl" sz="3000" b="1" dirty="0">
                <a:ln>
                  <a:solidFill>
                    <a:srgbClr val="FF0000"/>
                  </a:solidFill>
                </a:ln>
                <a:solidFill>
                  <a:srgbClr val="FF0000"/>
                </a:solidFill>
                <a:latin typeface="Arial Narrow" panose="020B0606020202030204" pitchFamily="34" charset="0"/>
              </a:rPr>
              <a:t>EZEQUIEL 9</a:t>
            </a:r>
          </a:p>
          <a:p>
            <a:pPr marL="0" indent="0">
              <a:buNone/>
            </a:pPr>
            <a:r>
              <a:rPr lang="es-ES" sz="3000" b="1" dirty="0">
                <a:solidFill>
                  <a:srgbClr val="0000FF"/>
                </a:solidFill>
                <a:latin typeface="Arial Narrow" panose="020B0606020202030204" pitchFamily="34" charset="0"/>
              </a:rPr>
              <a:t>1</a:t>
            </a:r>
            <a:r>
              <a:rPr lang="es-ES" sz="3000" b="1" dirty="0">
                <a:latin typeface="Arial Narrow" panose="020B0606020202030204" pitchFamily="34" charset="0"/>
              </a:rPr>
              <a:t>  </a:t>
            </a:r>
            <a:r>
              <a:rPr lang="es-ES" sz="3000" b="1" dirty="0">
                <a:ln>
                  <a:solidFill>
                    <a:sysClr val="windowText" lastClr="000000"/>
                  </a:solidFill>
                </a:ln>
                <a:solidFill>
                  <a:sysClr val="windowText" lastClr="000000"/>
                </a:solidFill>
                <a:latin typeface="Arial Narrow" panose="020B0606020202030204" pitchFamily="34" charset="0"/>
              </a:rPr>
              <a:t>Entonces clamó en mis oídos a gran voz, y dijo: "</a:t>
            </a:r>
            <a:r>
              <a:rPr lang="es-ES" sz="3000" b="1" u="sng" dirty="0">
                <a:ln>
                  <a:solidFill>
                    <a:srgbClr val="FF0000"/>
                  </a:solidFill>
                </a:ln>
                <a:solidFill>
                  <a:srgbClr val="FF0000"/>
                </a:solidFill>
                <a:latin typeface="Arial Narrow" panose="020B0606020202030204" pitchFamily="34" charset="0"/>
              </a:rPr>
              <a:t>Los verdugos</a:t>
            </a:r>
            <a:r>
              <a:rPr lang="es-ES" sz="3000" b="1" dirty="0">
                <a:ln>
                  <a:solidFill>
                    <a:srgbClr val="FF0000"/>
                  </a:solidFill>
                </a:ln>
                <a:solidFill>
                  <a:srgbClr val="FF0000"/>
                </a:solidFill>
                <a:latin typeface="Arial Narrow" panose="020B0606020202030204" pitchFamily="34" charset="0"/>
              </a:rPr>
              <a:t> </a:t>
            </a:r>
            <a:r>
              <a:rPr lang="es-ES" sz="3000" b="1" dirty="0">
                <a:ln>
                  <a:solidFill>
                    <a:sysClr val="windowText" lastClr="000000"/>
                  </a:solidFill>
                </a:ln>
                <a:solidFill>
                  <a:sysClr val="windowText" lastClr="000000"/>
                </a:solidFill>
                <a:latin typeface="Arial Narrow" panose="020B0606020202030204" pitchFamily="34" charset="0"/>
              </a:rPr>
              <a:t>de la ciudad han llegado, cada uno con su instrumento destructor en su mano". </a:t>
            </a:r>
            <a:r>
              <a:rPr lang="es-ES" sz="3000" b="1" dirty="0">
                <a:solidFill>
                  <a:srgbClr val="0000FF"/>
                </a:solidFill>
                <a:latin typeface="Arial Narrow" panose="020B0606020202030204" pitchFamily="34" charset="0"/>
              </a:rPr>
              <a:t>2</a:t>
            </a:r>
            <a:r>
              <a:rPr lang="es-ES" sz="3000" b="1" dirty="0">
                <a:latin typeface="Arial Narrow" panose="020B0606020202030204" pitchFamily="34" charset="0"/>
              </a:rPr>
              <a:t>  </a:t>
            </a:r>
            <a:r>
              <a:rPr lang="es-ES" sz="3000" b="1" u="sng" dirty="0">
                <a:ln>
                  <a:solidFill>
                    <a:srgbClr val="FF0000"/>
                  </a:solidFill>
                </a:ln>
                <a:solidFill>
                  <a:srgbClr val="FF0000"/>
                </a:solidFill>
                <a:latin typeface="Arial Narrow" panose="020B0606020202030204" pitchFamily="34" charset="0"/>
              </a:rPr>
              <a:t>Y vi </a:t>
            </a:r>
            <a:r>
              <a:rPr lang="es-ES" sz="3000" b="1" u="sng" dirty="0">
                <a:solidFill>
                  <a:srgbClr val="FF0000"/>
                </a:solidFill>
                <a:latin typeface="Arial Narrow" panose="020B0606020202030204" pitchFamily="34" charset="0"/>
              </a:rPr>
              <a:t>seis </a:t>
            </a:r>
            <a:r>
              <a:rPr lang="es-ES" sz="3000" b="1" u="sng" dirty="0">
                <a:ln>
                  <a:solidFill>
                    <a:srgbClr val="FF0000"/>
                  </a:solidFill>
                </a:ln>
                <a:solidFill>
                  <a:srgbClr val="FF0000"/>
                </a:solidFill>
                <a:latin typeface="Arial Narrow" panose="020B0606020202030204" pitchFamily="34" charset="0"/>
              </a:rPr>
              <a:t>hombres</a:t>
            </a:r>
            <a:r>
              <a:rPr lang="es-ES" sz="3000" b="1" dirty="0">
                <a:solidFill>
                  <a:srgbClr val="FF0000"/>
                </a:solidFill>
                <a:latin typeface="Arial Narrow" panose="020B0606020202030204" pitchFamily="34" charset="0"/>
              </a:rPr>
              <a:t> </a:t>
            </a:r>
            <a:r>
              <a:rPr lang="es-ES" sz="3000" b="1" dirty="0">
                <a:ln>
                  <a:solidFill>
                    <a:schemeClr val="tx1"/>
                  </a:solidFill>
                </a:ln>
                <a:solidFill>
                  <a:schemeClr val="tx1"/>
                </a:solidFill>
                <a:latin typeface="Arial Narrow" panose="020B0606020202030204" pitchFamily="34" charset="0"/>
              </a:rPr>
              <a:t>que venían por la puerta superior del norte. </a:t>
            </a:r>
          </a:p>
        </p:txBody>
      </p:sp>
      <p:sp>
        <p:nvSpPr>
          <p:cNvPr id="6" name="5 Marcador de contenido"/>
          <p:cNvSpPr>
            <a:spLocks noGrp="1"/>
          </p:cNvSpPr>
          <p:nvPr>
            <p:ph sz="quarter" idx="4"/>
            <p:custDataLst>
              <p:tags r:id="rId4"/>
            </p:custDataLst>
          </p:nvPr>
        </p:nvSpPr>
        <p:spPr>
          <a:xfrm>
            <a:off x="5652120" y="2541675"/>
            <a:ext cx="3168352" cy="2471500"/>
          </a:xfrm>
        </p:spPr>
        <p:style>
          <a:lnRef idx="0">
            <a:schemeClr val="accent3"/>
          </a:lnRef>
          <a:fillRef idx="3">
            <a:schemeClr val="accent3"/>
          </a:fillRef>
          <a:effectRef idx="3">
            <a:schemeClr val="accent3"/>
          </a:effectRef>
          <a:fontRef idx="minor">
            <a:schemeClr val="lt1"/>
          </a:fontRef>
        </p:style>
        <p:txBody>
          <a:bodyPr>
            <a:noAutofit/>
          </a:bodyPr>
          <a:lstStyle/>
          <a:p>
            <a:pPr marL="0" indent="0">
              <a:buNone/>
            </a:pPr>
            <a:r>
              <a:rPr lang="es-ES_tradnl" sz="3000" b="1" dirty="0">
                <a:ln>
                  <a:solidFill>
                    <a:srgbClr val="FF0000"/>
                  </a:solidFill>
                </a:ln>
                <a:solidFill>
                  <a:srgbClr val="FF0000"/>
                </a:solidFill>
                <a:latin typeface="Arial Narrow" panose="020B0606020202030204" pitchFamily="34" charset="0"/>
              </a:rPr>
              <a:t>APOCALIPSIS 7</a:t>
            </a:r>
            <a:endParaRPr lang="es-ES" sz="3000" b="1" dirty="0">
              <a:ln>
                <a:solidFill>
                  <a:srgbClr val="FF0000"/>
                </a:solidFill>
              </a:ln>
              <a:solidFill>
                <a:srgbClr val="FF0000"/>
              </a:solidFill>
              <a:latin typeface="Arial Narrow" panose="020B0606020202030204" pitchFamily="34" charset="0"/>
            </a:endParaRPr>
          </a:p>
          <a:p>
            <a:pPr marL="0" lvl="0" indent="0">
              <a:spcBef>
                <a:spcPts val="0"/>
              </a:spcBef>
              <a:buNone/>
            </a:pPr>
            <a:r>
              <a:rPr lang="es-ES" sz="3000" b="1" dirty="0">
                <a:solidFill>
                  <a:srgbClr val="0000FF"/>
                </a:solidFill>
                <a:latin typeface="Arial Narrow" panose="020B0606020202030204" pitchFamily="34" charset="0"/>
              </a:rPr>
              <a:t>2</a:t>
            </a:r>
            <a:r>
              <a:rPr lang="es-ES" sz="3000" b="1" dirty="0">
                <a:solidFill>
                  <a:prstClr val="black"/>
                </a:solidFill>
                <a:latin typeface="Arial Narrow" panose="020B0606020202030204" pitchFamily="34" charset="0"/>
              </a:rPr>
              <a:t>  …</a:t>
            </a:r>
            <a:r>
              <a:rPr lang="es-ES" sz="3000" b="1" u="sng" dirty="0">
                <a:ln>
                  <a:solidFill>
                    <a:srgbClr val="FF0000"/>
                  </a:solidFill>
                </a:ln>
                <a:solidFill>
                  <a:srgbClr val="FF0000"/>
                </a:solidFill>
                <a:latin typeface="Arial Narrow" panose="020B0606020202030204" pitchFamily="34" charset="0"/>
              </a:rPr>
              <a:t>cuatro ángeles, </a:t>
            </a:r>
            <a:r>
              <a:rPr lang="es-ES" sz="3000" b="1" dirty="0">
                <a:ln>
                  <a:solidFill>
                    <a:schemeClr val="tx1"/>
                  </a:solidFill>
                </a:ln>
                <a:solidFill>
                  <a:schemeClr val="tx1"/>
                </a:solidFill>
                <a:latin typeface="Arial Narrow" panose="020B0606020202030204" pitchFamily="34" charset="0"/>
              </a:rPr>
              <a:t>que habían recibido poder de dañar la tierra y el mar,</a:t>
            </a:r>
          </a:p>
        </p:txBody>
      </p:sp>
      <p:sp>
        <p:nvSpPr>
          <p:cNvPr id="8" name="7 CuadroTexto"/>
          <p:cNvSpPr txBox="1"/>
          <p:nvPr>
            <p:custDataLst>
              <p:tags r:id="rId5"/>
            </p:custDataLst>
          </p:nvPr>
        </p:nvSpPr>
        <p:spPr>
          <a:xfrm>
            <a:off x="702479" y="1352962"/>
            <a:ext cx="7739042" cy="707886"/>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s-ES_tradnl" sz="4000" b="1" dirty="0">
                <a:solidFill>
                  <a:schemeClr val="accent2">
                    <a:lumMod val="20000"/>
                    <a:lumOff val="80000"/>
                  </a:schemeClr>
                </a:solidFill>
              </a:rPr>
              <a:t>¿QUIÉN REALIZA LA DESTRUCCIÓN?</a:t>
            </a:r>
            <a:endParaRPr lang="es-ES" sz="4000" b="1" dirty="0">
              <a:solidFill>
                <a:schemeClr val="accent2">
                  <a:lumMod val="20000"/>
                  <a:lumOff val="80000"/>
                </a:schemeClr>
              </a:solidFill>
            </a:endParaRPr>
          </a:p>
        </p:txBody>
      </p:sp>
      <p:sp>
        <p:nvSpPr>
          <p:cNvPr id="10" name="Marcador de número de diapositiva 9"/>
          <p:cNvSpPr>
            <a:spLocks noGrp="1"/>
          </p:cNvSpPr>
          <p:nvPr>
            <p:ph type="sldNum" sz="quarter" idx="12"/>
          </p:nvPr>
        </p:nvSpPr>
        <p:spPr/>
        <p:txBody>
          <a:bodyPr/>
          <a:lstStyle/>
          <a:p>
            <a:fld id="{B66C1AAE-3AC2-4380-9960-8354055D943E}" type="slidenum">
              <a:rPr lang="es-ES" smtClean="0"/>
              <a:pPr/>
              <a:t>36</a:t>
            </a:fld>
            <a:endParaRPr lang="es-ES"/>
          </a:p>
        </p:txBody>
      </p:sp>
    </p:spTree>
    <p:custDataLst>
      <p:tags r:id="rId1"/>
    </p:custDataLst>
    <p:extLst>
      <p:ext uri="{BB962C8B-B14F-4D97-AF65-F5344CB8AC3E}">
        <p14:creationId xmlns:p14="http://schemas.microsoft.com/office/powerpoint/2010/main" val="1740113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Título"/>
          <p:cNvSpPr>
            <a:spLocks noGrp="1"/>
          </p:cNvSpPr>
          <p:nvPr>
            <p:ph type="title"/>
            <p:custDataLst>
              <p:tags r:id="rId2"/>
            </p:custDataLst>
          </p:nvPr>
        </p:nvSpPr>
        <p:spPr>
          <a:xfrm>
            <a:off x="0" y="516327"/>
            <a:ext cx="9144000" cy="536409"/>
          </a:xfrm>
        </p:spPr>
        <p:txBody>
          <a:bodyPr>
            <a:noAutofit/>
          </a:bodyPr>
          <a:lstStyle/>
          <a:p>
            <a:pPr algn="l"/>
            <a:r>
              <a:rPr lang="es-ES_tradnl" sz="3600" b="1" dirty="0">
                <a:ln>
                  <a:solidFill>
                    <a:srgbClr val="FFFF00"/>
                  </a:solidFill>
                </a:ln>
                <a:solidFill>
                  <a:srgbClr val="FFFF00"/>
                </a:solidFill>
                <a:latin typeface="+mn-lt"/>
              </a:rPr>
              <a:t>Comparación de las visiones de Ezequiel y </a:t>
            </a:r>
            <a:r>
              <a:rPr lang="es-ES_tradnl" sz="3600" b="1" dirty="0">
                <a:ln>
                  <a:solidFill>
                    <a:srgbClr val="FFFF00"/>
                  </a:solidFill>
                </a:ln>
                <a:solidFill>
                  <a:srgbClr val="FFFF00"/>
                </a:solidFill>
              </a:rPr>
              <a:t>Juan </a:t>
            </a:r>
            <a:endParaRPr lang="es-ES" sz="3600" b="1" dirty="0">
              <a:ln>
                <a:solidFill>
                  <a:srgbClr val="FFFF00"/>
                </a:solidFill>
              </a:ln>
              <a:solidFill>
                <a:srgbClr val="FFFF00"/>
              </a:solidFill>
              <a:latin typeface="+mn-lt"/>
            </a:endParaRPr>
          </a:p>
        </p:txBody>
      </p:sp>
      <p:sp>
        <p:nvSpPr>
          <p:cNvPr id="4" name="3 Marcador de contenido"/>
          <p:cNvSpPr>
            <a:spLocks noGrp="1"/>
          </p:cNvSpPr>
          <p:nvPr>
            <p:ph sz="half" idx="2"/>
            <p:custDataLst>
              <p:tags r:id="rId3"/>
            </p:custDataLst>
          </p:nvPr>
        </p:nvSpPr>
        <p:spPr>
          <a:xfrm>
            <a:off x="467544" y="2703030"/>
            <a:ext cx="4248472" cy="3534282"/>
          </a:xfrm>
          <a:solidFill>
            <a:schemeClr val="accent6">
              <a:lumMod val="60000"/>
              <a:lumOff val="40000"/>
            </a:schemeClr>
          </a:solidFill>
        </p:spPr>
        <p:style>
          <a:lnRef idx="0">
            <a:schemeClr val="accent2"/>
          </a:lnRef>
          <a:fillRef idx="3">
            <a:schemeClr val="accent2"/>
          </a:fillRef>
          <a:effectRef idx="3">
            <a:schemeClr val="accent2"/>
          </a:effectRef>
          <a:fontRef idx="minor">
            <a:schemeClr val="lt1"/>
          </a:fontRef>
        </p:style>
        <p:txBody>
          <a:bodyPr>
            <a:noAutofit/>
          </a:bodyPr>
          <a:lstStyle/>
          <a:p>
            <a:pPr marL="0" indent="0">
              <a:buNone/>
            </a:pPr>
            <a:r>
              <a:rPr lang="es-ES_tradnl" sz="3000" b="1" dirty="0">
                <a:ln>
                  <a:solidFill>
                    <a:srgbClr val="FF0000"/>
                  </a:solidFill>
                </a:ln>
                <a:solidFill>
                  <a:srgbClr val="FF0000"/>
                </a:solidFill>
                <a:latin typeface="Arial Narrow" panose="020B0606020202030204" pitchFamily="34" charset="0"/>
              </a:rPr>
              <a:t>EZEQUIEL 9</a:t>
            </a:r>
          </a:p>
          <a:p>
            <a:pPr marL="0" lvl="0" indent="0">
              <a:buNone/>
            </a:pPr>
            <a:r>
              <a:rPr lang="es-ES" sz="3000" b="1" dirty="0">
                <a:solidFill>
                  <a:srgbClr val="0000FF"/>
                </a:solidFill>
                <a:latin typeface="Arial Narrow" panose="020B0606020202030204" pitchFamily="34" charset="0"/>
              </a:rPr>
              <a:t>1</a:t>
            </a:r>
            <a:r>
              <a:rPr lang="es-ES" sz="3000" b="1" dirty="0">
                <a:solidFill>
                  <a:prstClr val="black"/>
                </a:solidFill>
                <a:latin typeface="Arial Narrow" panose="020B0606020202030204" pitchFamily="34" charset="0"/>
              </a:rPr>
              <a:t>  </a:t>
            </a:r>
            <a:r>
              <a:rPr lang="es-ES" sz="3000" b="1" dirty="0">
                <a:ln>
                  <a:solidFill>
                    <a:schemeClr val="tx1"/>
                  </a:solidFill>
                </a:ln>
                <a:solidFill>
                  <a:prstClr val="black"/>
                </a:solidFill>
                <a:latin typeface="Arial Narrow" panose="020B0606020202030204" pitchFamily="34" charset="0"/>
              </a:rPr>
              <a:t>…cada uno con su </a:t>
            </a:r>
            <a:r>
              <a:rPr lang="es-ES" sz="3000" b="1" u="sng" dirty="0">
                <a:ln>
                  <a:solidFill>
                    <a:srgbClr val="FF0000"/>
                  </a:solidFill>
                </a:ln>
                <a:solidFill>
                  <a:srgbClr val="FF0000"/>
                </a:solidFill>
                <a:latin typeface="Arial Narrow" panose="020B0606020202030204" pitchFamily="34" charset="0"/>
              </a:rPr>
              <a:t>instrumento destructor </a:t>
            </a:r>
            <a:r>
              <a:rPr lang="es-ES" sz="3000" b="1" dirty="0">
                <a:ln>
                  <a:solidFill>
                    <a:schemeClr val="tx1"/>
                  </a:solidFill>
                </a:ln>
                <a:solidFill>
                  <a:prstClr val="black"/>
                </a:solidFill>
                <a:latin typeface="Arial Narrow" panose="020B0606020202030204" pitchFamily="34" charset="0"/>
              </a:rPr>
              <a:t>en su mano". </a:t>
            </a:r>
          </a:p>
          <a:p>
            <a:pPr marL="0" lvl="0" indent="0">
              <a:buNone/>
            </a:pPr>
            <a:r>
              <a:rPr lang="es-ES" sz="3000" b="1" dirty="0">
                <a:solidFill>
                  <a:srgbClr val="0000FF"/>
                </a:solidFill>
                <a:latin typeface="Arial Narrow" panose="020B0606020202030204" pitchFamily="34" charset="0"/>
              </a:rPr>
              <a:t>2</a:t>
            </a:r>
            <a:r>
              <a:rPr lang="es-ES" sz="3000" b="1" dirty="0">
                <a:solidFill>
                  <a:prstClr val="black"/>
                </a:solidFill>
                <a:latin typeface="Arial Narrow" panose="020B0606020202030204" pitchFamily="34" charset="0"/>
              </a:rPr>
              <a:t>  </a:t>
            </a:r>
            <a:r>
              <a:rPr lang="es-ES" sz="3000" b="1" dirty="0">
                <a:ln>
                  <a:solidFill>
                    <a:schemeClr val="tx1"/>
                  </a:solidFill>
                </a:ln>
                <a:solidFill>
                  <a:prstClr val="black"/>
                </a:solidFill>
                <a:latin typeface="Arial Narrow" panose="020B0606020202030204" pitchFamily="34" charset="0"/>
              </a:rPr>
              <a:t>Cada uno traía en su mano su </a:t>
            </a:r>
            <a:r>
              <a:rPr lang="es-ES" sz="3000" b="1" u="sng" dirty="0">
                <a:ln>
                  <a:solidFill>
                    <a:srgbClr val="FF0000"/>
                  </a:solidFill>
                </a:ln>
                <a:solidFill>
                  <a:srgbClr val="FF0000"/>
                </a:solidFill>
                <a:latin typeface="Arial Narrow" panose="020B0606020202030204" pitchFamily="34" charset="0"/>
              </a:rPr>
              <a:t>instrumento para destruir. </a:t>
            </a:r>
          </a:p>
        </p:txBody>
      </p:sp>
      <p:sp>
        <p:nvSpPr>
          <p:cNvPr id="6" name="5 Marcador de contenido"/>
          <p:cNvSpPr>
            <a:spLocks noGrp="1"/>
          </p:cNvSpPr>
          <p:nvPr>
            <p:ph sz="quarter" idx="4"/>
            <p:custDataLst>
              <p:tags r:id="rId4"/>
            </p:custDataLst>
          </p:nvPr>
        </p:nvSpPr>
        <p:spPr>
          <a:xfrm>
            <a:off x="4860032" y="2708920"/>
            <a:ext cx="3826768" cy="3526643"/>
          </a:xfrm>
        </p:spPr>
        <p:style>
          <a:lnRef idx="0">
            <a:schemeClr val="accent3"/>
          </a:lnRef>
          <a:fillRef idx="3">
            <a:schemeClr val="accent3"/>
          </a:fillRef>
          <a:effectRef idx="3">
            <a:schemeClr val="accent3"/>
          </a:effectRef>
          <a:fontRef idx="minor">
            <a:schemeClr val="lt1"/>
          </a:fontRef>
        </p:style>
        <p:txBody>
          <a:bodyPr>
            <a:noAutofit/>
          </a:bodyPr>
          <a:lstStyle/>
          <a:p>
            <a:pPr marL="0" indent="0">
              <a:buNone/>
            </a:pPr>
            <a:r>
              <a:rPr lang="es-ES_tradnl" sz="3000" b="1" dirty="0">
                <a:ln>
                  <a:solidFill>
                    <a:srgbClr val="FF0000"/>
                  </a:solidFill>
                </a:ln>
                <a:solidFill>
                  <a:srgbClr val="FF0000"/>
                </a:solidFill>
                <a:latin typeface="Arial Narrow" panose="020B0606020202030204" pitchFamily="34" charset="0"/>
              </a:rPr>
              <a:t>APOCALIPSIS 7</a:t>
            </a:r>
            <a:endParaRPr lang="es-ES" sz="3000" b="1" dirty="0">
              <a:ln>
                <a:solidFill>
                  <a:srgbClr val="FF0000"/>
                </a:solidFill>
              </a:ln>
              <a:solidFill>
                <a:srgbClr val="FF0000"/>
              </a:solidFill>
              <a:latin typeface="Arial Narrow" panose="020B0606020202030204" pitchFamily="34" charset="0"/>
            </a:endParaRPr>
          </a:p>
          <a:p>
            <a:pPr marL="0" lvl="0" indent="0">
              <a:spcBef>
                <a:spcPts val="0"/>
              </a:spcBef>
              <a:buNone/>
            </a:pPr>
            <a:r>
              <a:rPr lang="es-ES" sz="3000" b="1" dirty="0">
                <a:ln>
                  <a:solidFill>
                    <a:schemeClr val="tx1"/>
                  </a:solidFill>
                </a:ln>
                <a:solidFill>
                  <a:srgbClr val="0000FF"/>
                </a:solidFill>
                <a:latin typeface="Arial Narrow" panose="020B0606020202030204" pitchFamily="34" charset="0"/>
              </a:rPr>
              <a:t>1</a:t>
            </a:r>
            <a:r>
              <a:rPr lang="es-ES" sz="3000" b="1" dirty="0">
                <a:ln>
                  <a:solidFill>
                    <a:schemeClr val="tx1"/>
                  </a:solidFill>
                </a:ln>
                <a:solidFill>
                  <a:prstClr val="black"/>
                </a:solidFill>
                <a:latin typeface="Arial Narrow" panose="020B0606020202030204" pitchFamily="34" charset="0"/>
              </a:rPr>
              <a:t>  …los </a:t>
            </a:r>
            <a:r>
              <a:rPr lang="es-ES" sz="3000" b="1" u="sng" dirty="0">
                <a:ln>
                  <a:solidFill>
                    <a:srgbClr val="FF0000"/>
                  </a:solidFill>
                </a:ln>
                <a:solidFill>
                  <a:srgbClr val="FF0000"/>
                </a:solidFill>
                <a:latin typeface="Arial Narrow" panose="020B0606020202030204" pitchFamily="34" charset="0"/>
              </a:rPr>
              <a:t>cuatro vientos de la tierra</a:t>
            </a:r>
            <a:r>
              <a:rPr lang="es-ES" sz="3000" b="1" dirty="0">
                <a:ln>
                  <a:solidFill>
                    <a:schemeClr val="tx1"/>
                  </a:solidFill>
                </a:ln>
                <a:solidFill>
                  <a:prstClr val="black"/>
                </a:solidFill>
                <a:latin typeface="Arial Narrow" panose="020B0606020202030204" pitchFamily="34" charset="0"/>
              </a:rPr>
              <a:t>, para que no soplase </a:t>
            </a:r>
            <a:r>
              <a:rPr lang="es-ES" sz="3000" b="1" u="sng" dirty="0">
                <a:ln>
                  <a:solidFill>
                    <a:srgbClr val="FF0000"/>
                  </a:solidFill>
                </a:ln>
                <a:solidFill>
                  <a:srgbClr val="FF0000"/>
                </a:solidFill>
                <a:latin typeface="Arial Narrow" panose="020B0606020202030204" pitchFamily="34" charset="0"/>
              </a:rPr>
              <a:t>viento</a:t>
            </a:r>
            <a:r>
              <a:rPr lang="es-ES" sz="3000" b="1" dirty="0">
                <a:ln>
                  <a:solidFill>
                    <a:srgbClr val="FF0000"/>
                  </a:solidFill>
                </a:ln>
                <a:solidFill>
                  <a:prstClr val="black"/>
                </a:solidFill>
                <a:latin typeface="Arial Narrow" panose="020B0606020202030204" pitchFamily="34" charset="0"/>
              </a:rPr>
              <a:t> </a:t>
            </a:r>
            <a:r>
              <a:rPr lang="es-ES" sz="3000" b="1" dirty="0">
                <a:ln>
                  <a:solidFill>
                    <a:schemeClr val="tx1"/>
                  </a:solidFill>
                </a:ln>
                <a:solidFill>
                  <a:prstClr val="black"/>
                </a:solidFill>
                <a:latin typeface="Arial Narrow" panose="020B0606020202030204" pitchFamily="34" charset="0"/>
              </a:rPr>
              <a:t>alguno sobre la tierra, ni sobre el mar, ni sobre ningún árbol. </a:t>
            </a:r>
          </a:p>
        </p:txBody>
      </p:sp>
      <p:sp>
        <p:nvSpPr>
          <p:cNvPr id="8" name="7 CuadroTexto"/>
          <p:cNvSpPr txBox="1"/>
          <p:nvPr>
            <p:custDataLst>
              <p:tags r:id="rId5"/>
            </p:custDataLst>
          </p:nvPr>
        </p:nvSpPr>
        <p:spPr>
          <a:xfrm>
            <a:off x="702479" y="1568986"/>
            <a:ext cx="7469921" cy="707886"/>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s-ES_tradnl" sz="4000" b="1" dirty="0">
                <a:solidFill>
                  <a:schemeClr val="accent2">
                    <a:lumMod val="20000"/>
                    <a:lumOff val="80000"/>
                  </a:schemeClr>
                </a:solidFill>
              </a:rPr>
              <a:t>INSTRUMENTOS DE DESTRUCCIÓN</a:t>
            </a:r>
            <a:endParaRPr lang="es-ES" sz="4000" b="1" dirty="0">
              <a:solidFill>
                <a:schemeClr val="accent2">
                  <a:lumMod val="20000"/>
                  <a:lumOff val="80000"/>
                </a:schemeClr>
              </a:solidFill>
            </a:endParaRPr>
          </a:p>
        </p:txBody>
      </p:sp>
      <p:sp>
        <p:nvSpPr>
          <p:cNvPr id="10" name="Marcador de número de diapositiva 9"/>
          <p:cNvSpPr>
            <a:spLocks noGrp="1"/>
          </p:cNvSpPr>
          <p:nvPr>
            <p:ph type="sldNum" sz="quarter" idx="12"/>
          </p:nvPr>
        </p:nvSpPr>
        <p:spPr/>
        <p:txBody>
          <a:bodyPr/>
          <a:lstStyle/>
          <a:p>
            <a:fld id="{B66C1AAE-3AC2-4380-9960-8354055D943E}" type="slidenum">
              <a:rPr lang="es-ES" smtClean="0"/>
              <a:pPr/>
              <a:t>37</a:t>
            </a:fld>
            <a:endParaRPr lang="es-ES"/>
          </a:p>
        </p:txBody>
      </p:sp>
    </p:spTree>
    <p:custDataLst>
      <p:tags r:id="rId1"/>
    </p:custDataLst>
    <p:extLst>
      <p:ext uri="{BB962C8B-B14F-4D97-AF65-F5344CB8AC3E}">
        <p14:creationId xmlns:p14="http://schemas.microsoft.com/office/powerpoint/2010/main" val="3206860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Marcador de contenido"/>
          <p:cNvSpPr>
            <a:spLocks noGrp="1"/>
          </p:cNvSpPr>
          <p:nvPr>
            <p:ph sz="half" idx="2"/>
            <p:custDataLst>
              <p:tags r:id="rId2"/>
            </p:custDataLst>
          </p:nvPr>
        </p:nvSpPr>
        <p:spPr>
          <a:xfrm>
            <a:off x="179512" y="2257178"/>
            <a:ext cx="4032448" cy="3260054"/>
          </a:xfrm>
          <a:solidFill>
            <a:schemeClr val="accent6">
              <a:lumMod val="60000"/>
              <a:lumOff val="40000"/>
            </a:schemeClr>
          </a:solidFill>
        </p:spPr>
        <p:style>
          <a:lnRef idx="0">
            <a:schemeClr val="accent2"/>
          </a:lnRef>
          <a:fillRef idx="3">
            <a:schemeClr val="accent2"/>
          </a:fillRef>
          <a:effectRef idx="3">
            <a:schemeClr val="accent2"/>
          </a:effectRef>
          <a:fontRef idx="minor">
            <a:schemeClr val="lt1"/>
          </a:fontRef>
        </p:style>
        <p:txBody>
          <a:bodyPr>
            <a:noAutofit/>
          </a:bodyPr>
          <a:lstStyle/>
          <a:p>
            <a:pPr marL="0" indent="0">
              <a:buNone/>
            </a:pPr>
            <a:r>
              <a:rPr lang="es-ES_tradnl" sz="3000" b="1" dirty="0">
                <a:ln>
                  <a:solidFill>
                    <a:srgbClr val="FF0000"/>
                  </a:solidFill>
                </a:ln>
                <a:solidFill>
                  <a:srgbClr val="FF0000"/>
                </a:solidFill>
              </a:rPr>
              <a:t>EZEQUIEL 9</a:t>
            </a:r>
          </a:p>
          <a:p>
            <a:pPr marL="0" indent="0">
              <a:buNone/>
            </a:pPr>
            <a:r>
              <a:rPr lang="es-ES" sz="3000" b="1" dirty="0">
                <a:ln>
                  <a:solidFill>
                    <a:schemeClr val="tx1"/>
                  </a:solidFill>
                </a:ln>
                <a:solidFill>
                  <a:srgbClr val="C00000"/>
                </a:solidFill>
              </a:rPr>
              <a:t>5</a:t>
            </a:r>
            <a:r>
              <a:rPr lang="es-ES" sz="3000" b="1" dirty="0">
                <a:ln>
                  <a:solidFill>
                    <a:schemeClr val="tx1"/>
                  </a:solidFill>
                </a:ln>
                <a:solidFill>
                  <a:prstClr val="black"/>
                </a:solidFill>
              </a:rPr>
              <a:t>  Y a </a:t>
            </a:r>
            <a:r>
              <a:rPr lang="es-ES" sz="3000" b="1" dirty="0">
                <a:ln>
                  <a:solidFill>
                    <a:schemeClr val="tx1"/>
                  </a:solidFill>
                </a:ln>
                <a:solidFill>
                  <a:schemeClr val="tx1"/>
                </a:solidFill>
              </a:rPr>
              <a:t>los otros </a:t>
            </a:r>
            <a:r>
              <a:rPr lang="es-ES" sz="3000" b="1" dirty="0">
                <a:ln>
                  <a:solidFill>
                    <a:schemeClr val="tx1"/>
                  </a:solidFill>
                </a:ln>
                <a:solidFill>
                  <a:prstClr val="black"/>
                </a:solidFill>
              </a:rPr>
              <a:t>oí que les dijo:   "Pasad por la ciudad </a:t>
            </a:r>
            <a:r>
              <a:rPr lang="es-ES" sz="3000" b="1" u="sng" dirty="0">
                <a:ln>
                  <a:solidFill>
                    <a:srgbClr val="FF0000"/>
                  </a:solidFill>
                </a:ln>
                <a:solidFill>
                  <a:srgbClr val="FF0000"/>
                </a:solidFill>
              </a:rPr>
              <a:t>en pos de él,</a:t>
            </a:r>
            <a:r>
              <a:rPr lang="es-ES" sz="3000" b="1" dirty="0">
                <a:ln>
                  <a:solidFill>
                    <a:srgbClr val="FF0000"/>
                  </a:solidFill>
                </a:ln>
                <a:solidFill>
                  <a:srgbClr val="FF0000"/>
                </a:solidFill>
              </a:rPr>
              <a:t>             </a:t>
            </a:r>
            <a:r>
              <a:rPr lang="es-ES" sz="3000" b="1" dirty="0">
                <a:ln>
                  <a:solidFill>
                    <a:schemeClr val="tx1"/>
                  </a:solidFill>
                </a:ln>
                <a:solidFill>
                  <a:prstClr val="black"/>
                </a:solidFill>
              </a:rPr>
              <a:t>y matad sin lástima  ni compasión.</a:t>
            </a:r>
            <a:endParaRPr lang="es-ES" sz="3000" b="1" dirty="0">
              <a:ln>
                <a:solidFill>
                  <a:schemeClr val="tx1"/>
                </a:solidFill>
              </a:ln>
            </a:endParaRPr>
          </a:p>
        </p:txBody>
      </p:sp>
      <p:sp>
        <p:nvSpPr>
          <p:cNvPr id="6" name="5 Marcador de contenido"/>
          <p:cNvSpPr>
            <a:spLocks noGrp="1"/>
          </p:cNvSpPr>
          <p:nvPr>
            <p:ph sz="quarter" idx="4"/>
            <p:custDataLst>
              <p:tags r:id="rId3"/>
            </p:custDataLst>
          </p:nvPr>
        </p:nvSpPr>
        <p:spPr>
          <a:xfrm>
            <a:off x="4499992" y="2216029"/>
            <a:ext cx="4386172" cy="3301202"/>
          </a:xfrm>
        </p:spPr>
        <p:style>
          <a:lnRef idx="0">
            <a:schemeClr val="accent3"/>
          </a:lnRef>
          <a:fillRef idx="3">
            <a:schemeClr val="accent3"/>
          </a:fillRef>
          <a:effectRef idx="3">
            <a:schemeClr val="accent3"/>
          </a:effectRef>
          <a:fontRef idx="minor">
            <a:schemeClr val="lt1"/>
          </a:fontRef>
        </p:style>
        <p:txBody>
          <a:bodyPr>
            <a:noAutofit/>
          </a:bodyPr>
          <a:lstStyle/>
          <a:p>
            <a:pPr marL="0" indent="0">
              <a:buNone/>
            </a:pPr>
            <a:r>
              <a:rPr lang="es-ES_tradnl" sz="3000" b="1" dirty="0">
                <a:ln>
                  <a:solidFill>
                    <a:srgbClr val="FF0000"/>
                  </a:solidFill>
                </a:ln>
                <a:solidFill>
                  <a:srgbClr val="FF0000"/>
                </a:solidFill>
              </a:rPr>
              <a:t>APOCALIPSIS 7</a:t>
            </a:r>
            <a:endParaRPr lang="es-ES" sz="3000" b="1" dirty="0">
              <a:ln>
                <a:solidFill>
                  <a:srgbClr val="FF0000"/>
                </a:solidFill>
              </a:ln>
              <a:solidFill>
                <a:srgbClr val="FF0000"/>
              </a:solidFill>
            </a:endParaRPr>
          </a:p>
          <a:p>
            <a:pPr marL="0" lvl="0" indent="0">
              <a:buNone/>
            </a:pPr>
            <a:r>
              <a:rPr lang="es-ES" sz="3000" b="1" dirty="0">
                <a:ln>
                  <a:solidFill>
                    <a:schemeClr val="tx1"/>
                  </a:solidFill>
                </a:ln>
                <a:solidFill>
                  <a:srgbClr val="C00000"/>
                </a:solidFill>
              </a:rPr>
              <a:t>3</a:t>
            </a:r>
            <a:r>
              <a:rPr lang="es-ES" sz="3000" b="1" dirty="0">
                <a:ln>
                  <a:solidFill>
                    <a:schemeClr val="tx1"/>
                  </a:solidFill>
                </a:ln>
                <a:solidFill>
                  <a:prstClr val="black"/>
                </a:solidFill>
              </a:rPr>
              <a:t>  y les dijo:               "No dañéis la tierra, ni el mar, ni los árboles,             </a:t>
            </a:r>
            <a:r>
              <a:rPr lang="es-ES" sz="3000" b="1" u="sng" dirty="0">
                <a:ln>
                  <a:solidFill>
                    <a:srgbClr val="FF0000"/>
                  </a:solidFill>
                </a:ln>
                <a:solidFill>
                  <a:srgbClr val="FF0000"/>
                </a:solidFill>
              </a:rPr>
              <a:t>hasta que sellemos</a:t>
            </a:r>
            <a:r>
              <a:rPr lang="es-ES" sz="3000" b="1" dirty="0">
                <a:ln>
                  <a:solidFill>
                    <a:srgbClr val="FF0000"/>
                  </a:solidFill>
                </a:ln>
                <a:solidFill>
                  <a:srgbClr val="FF0000"/>
                </a:solidFill>
              </a:rPr>
              <a:t>    </a:t>
            </a:r>
            <a:r>
              <a:rPr lang="es-ES" sz="3000" b="1" dirty="0">
                <a:ln>
                  <a:solidFill>
                    <a:schemeClr val="tx1"/>
                  </a:solidFill>
                </a:ln>
                <a:solidFill>
                  <a:schemeClr val="tx1"/>
                </a:solidFill>
              </a:rPr>
              <a:t>en sus frentes a los siervos de nuestro Dios”.</a:t>
            </a:r>
            <a:endParaRPr lang="es-ES" sz="3600" b="1" dirty="0">
              <a:ln>
                <a:solidFill>
                  <a:schemeClr val="tx1"/>
                </a:solidFill>
              </a:ln>
              <a:solidFill>
                <a:schemeClr val="tx1"/>
              </a:solidFill>
            </a:endParaRPr>
          </a:p>
        </p:txBody>
      </p:sp>
      <p:sp>
        <p:nvSpPr>
          <p:cNvPr id="8" name="7 CuadroTexto"/>
          <p:cNvSpPr txBox="1"/>
          <p:nvPr>
            <p:custDataLst>
              <p:tags r:id="rId4"/>
            </p:custDataLst>
          </p:nvPr>
        </p:nvSpPr>
        <p:spPr>
          <a:xfrm>
            <a:off x="1336368" y="593393"/>
            <a:ext cx="6471265" cy="1200329"/>
          </a:xfrm>
          <a:prstGeom prst="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s-ES_tradnl" sz="3600" b="1" dirty="0">
                <a:ln>
                  <a:solidFill>
                    <a:srgbClr val="FFFF00"/>
                  </a:solidFill>
                </a:ln>
                <a:solidFill>
                  <a:srgbClr val="FFFF00"/>
                </a:solidFill>
              </a:rPr>
              <a:t>En ambas profecías después del sellamiento viene la destrucción.</a:t>
            </a:r>
            <a:endParaRPr lang="es-ES" sz="3600" b="1" dirty="0">
              <a:solidFill>
                <a:schemeClr val="accent2">
                  <a:lumMod val="20000"/>
                  <a:lumOff val="80000"/>
                </a:schemeClr>
              </a:solidFill>
            </a:endParaRPr>
          </a:p>
        </p:txBody>
      </p:sp>
      <p:sp>
        <p:nvSpPr>
          <p:cNvPr id="10" name="Marcador de número de diapositiva 9"/>
          <p:cNvSpPr>
            <a:spLocks noGrp="1"/>
          </p:cNvSpPr>
          <p:nvPr>
            <p:ph type="sldNum" sz="quarter" idx="12"/>
          </p:nvPr>
        </p:nvSpPr>
        <p:spPr/>
        <p:txBody>
          <a:bodyPr/>
          <a:lstStyle/>
          <a:p>
            <a:fld id="{B66C1AAE-3AC2-4380-9960-8354055D943E}" type="slidenum">
              <a:rPr lang="es-ES" smtClean="0"/>
              <a:pPr/>
              <a:t>38</a:t>
            </a:fld>
            <a:endParaRPr lang="es-ES"/>
          </a:p>
        </p:txBody>
      </p:sp>
      <p:sp>
        <p:nvSpPr>
          <p:cNvPr id="7" name="Rectángulo 6"/>
          <p:cNvSpPr/>
          <p:nvPr/>
        </p:nvSpPr>
        <p:spPr>
          <a:xfrm>
            <a:off x="-10007" y="5885685"/>
            <a:ext cx="9144000" cy="646331"/>
          </a:xfrm>
          <a:prstGeom prst="rect">
            <a:avLst/>
          </a:prstGeom>
        </p:spPr>
        <p:txBody>
          <a:bodyPr wrap="square">
            <a:spAutoFit/>
          </a:bodyPr>
          <a:lstStyle/>
          <a:p>
            <a:pPr lvl="0"/>
            <a:r>
              <a:rPr lang="es-ES_tradnl" sz="3600" b="1" dirty="0">
                <a:ln>
                  <a:solidFill>
                    <a:srgbClr val="FFFF00"/>
                  </a:solidFill>
                </a:ln>
                <a:solidFill>
                  <a:srgbClr val="FFFF00"/>
                </a:solidFill>
                <a:ea typeface="+mj-ea"/>
                <a:cs typeface="+mj-cs"/>
              </a:rPr>
              <a:t>Todos los impíos caen en la misma destrucción.</a:t>
            </a:r>
            <a:endParaRPr lang="es-ES" sz="1400" b="1" dirty="0">
              <a:ln>
                <a:solidFill>
                  <a:srgbClr val="FFFF00"/>
                </a:solidFill>
              </a:ln>
              <a:solidFill>
                <a:srgbClr val="FFFF00"/>
              </a:solidFill>
            </a:endParaRPr>
          </a:p>
        </p:txBody>
      </p:sp>
    </p:spTree>
    <p:custDataLst>
      <p:tags r:id="rId1"/>
    </p:custDataLst>
    <p:extLst>
      <p:ext uri="{BB962C8B-B14F-4D97-AF65-F5344CB8AC3E}">
        <p14:creationId xmlns:p14="http://schemas.microsoft.com/office/powerpoint/2010/main" val="2545638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Marcador de contenido"/>
          <p:cNvSpPr>
            <a:spLocks noGrp="1"/>
          </p:cNvSpPr>
          <p:nvPr>
            <p:ph sz="half" idx="2"/>
            <p:custDataLst>
              <p:tags r:id="rId2"/>
            </p:custDataLst>
          </p:nvPr>
        </p:nvSpPr>
        <p:spPr>
          <a:xfrm>
            <a:off x="107504" y="933698"/>
            <a:ext cx="4248472" cy="5663654"/>
          </a:xfrm>
        </p:spPr>
        <p:style>
          <a:lnRef idx="1">
            <a:schemeClr val="accent5"/>
          </a:lnRef>
          <a:fillRef idx="2">
            <a:schemeClr val="accent5"/>
          </a:fillRef>
          <a:effectRef idx="1">
            <a:schemeClr val="accent5"/>
          </a:effectRef>
          <a:fontRef idx="minor">
            <a:schemeClr val="dk1"/>
          </a:fontRef>
        </p:style>
        <p:txBody>
          <a:bodyPr>
            <a:noAutofit/>
          </a:bodyPr>
          <a:lstStyle/>
          <a:p>
            <a:pPr marL="0" indent="0">
              <a:buNone/>
            </a:pPr>
            <a:r>
              <a:rPr lang="es-ES_tradnl" sz="2800" b="1" dirty="0">
                <a:ln>
                  <a:solidFill>
                    <a:srgbClr val="FF0000"/>
                  </a:solidFill>
                </a:ln>
                <a:solidFill>
                  <a:srgbClr val="FF0000"/>
                </a:solidFill>
                <a:latin typeface="Arial Narrow" panose="020B0606020202030204" pitchFamily="34" charset="0"/>
              </a:rPr>
              <a:t>LO QUE VIO EZEQUIEL </a:t>
            </a:r>
          </a:p>
          <a:p>
            <a:pPr marL="0" indent="0">
              <a:buNone/>
            </a:pPr>
            <a:r>
              <a:rPr lang="es-ES" sz="2800" dirty="0">
                <a:ln w="12700">
                  <a:solidFill>
                    <a:schemeClr val="tx1"/>
                  </a:solidFill>
                </a:ln>
                <a:solidFill>
                  <a:schemeClr val="tx1"/>
                </a:solidFill>
                <a:latin typeface="Arial Narrow" panose="020B0606020202030204" pitchFamily="34" charset="0"/>
              </a:rPr>
              <a:t>“Y </a:t>
            </a:r>
            <a:r>
              <a:rPr lang="es-ES" sz="2800" u="sng" dirty="0">
                <a:ln w="12700">
                  <a:solidFill>
                    <a:srgbClr val="FF0000"/>
                  </a:solidFill>
                </a:ln>
                <a:solidFill>
                  <a:srgbClr val="FF0000"/>
                </a:solidFill>
                <a:latin typeface="Arial Narrow" panose="020B0606020202030204" pitchFamily="34" charset="0"/>
              </a:rPr>
              <a:t>vi</a:t>
            </a:r>
            <a:r>
              <a:rPr lang="es-ES" sz="2800" dirty="0">
                <a:ln w="12700">
                  <a:solidFill>
                    <a:schemeClr val="tx1"/>
                  </a:solidFill>
                </a:ln>
                <a:solidFill>
                  <a:schemeClr val="tx1"/>
                </a:solidFill>
                <a:latin typeface="Arial Narrow" panose="020B0606020202030204" pitchFamily="34" charset="0"/>
              </a:rPr>
              <a:t> seis hombres que venían por la puerta superior del norte. Cada uno traía en su mano su instrumento para destruir… </a:t>
            </a:r>
            <a:r>
              <a:rPr lang="es-ES" sz="2800" u="sng" dirty="0">
                <a:ln w="12700">
                  <a:solidFill>
                    <a:srgbClr val="FF0000"/>
                  </a:solidFill>
                </a:ln>
                <a:solidFill>
                  <a:srgbClr val="FF0000"/>
                </a:solidFill>
                <a:latin typeface="Arial Narrow" panose="020B0606020202030204" pitchFamily="34" charset="0"/>
              </a:rPr>
              <a:t>oí</a:t>
            </a:r>
            <a:r>
              <a:rPr lang="es-ES" sz="2800" dirty="0">
                <a:ln w="12700">
                  <a:solidFill>
                    <a:schemeClr val="tx1"/>
                  </a:solidFill>
                </a:ln>
                <a:solidFill>
                  <a:schemeClr val="tx1"/>
                </a:solidFill>
                <a:latin typeface="Arial Narrow" panose="020B0606020202030204" pitchFamily="34" charset="0"/>
              </a:rPr>
              <a:t> que les dijo: "Pasad por la ciudad en pos de él, y matad sin lástima ni compasión. Y les dijo: "Contaminad la casa, llenad los atrios de muertos. Id". Así, salieron a matar en la ciudad. Cuando estaban matando,…”.</a:t>
            </a:r>
            <a:r>
              <a:rPr lang="es-ES" sz="2800" b="1" dirty="0">
                <a:ln w="12700">
                  <a:solidFill>
                    <a:schemeClr val="tx1"/>
                  </a:solidFill>
                </a:ln>
                <a:solidFill>
                  <a:schemeClr val="tx1"/>
                </a:solidFill>
                <a:latin typeface="Arial Narrow" panose="020B0606020202030204" pitchFamily="34" charset="0"/>
              </a:rPr>
              <a:t> </a:t>
            </a:r>
            <a:r>
              <a:rPr lang="es-ES" sz="2800" b="1" dirty="0">
                <a:ln w="12700">
                  <a:solidFill>
                    <a:srgbClr val="C00000"/>
                  </a:solidFill>
                </a:ln>
                <a:solidFill>
                  <a:srgbClr val="C00000"/>
                </a:solidFill>
                <a:latin typeface="Arial Narrow" panose="020B0606020202030204" pitchFamily="34" charset="0"/>
              </a:rPr>
              <a:t>(9:2-8).</a:t>
            </a:r>
          </a:p>
        </p:txBody>
      </p:sp>
      <p:sp>
        <p:nvSpPr>
          <p:cNvPr id="8" name="7 CuadroTexto"/>
          <p:cNvSpPr txBox="1"/>
          <p:nvPr>
            <p:custDataLst>
              <p:tags r:id="rId3"/>
            </p:custDataLst>
          </p:nvPr>
        </p:nvSpPr>
        <p:spPr>
          <a:xfrm>
            <a:off x="479572" y="188640"/>
            <a:ext cx="8184856" cy="584775"/>
          </a:xfrm>
          <a:prstGeom prst="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s-ES_tradnl" sz="3200" b="1" dirty="0">
                <a:ln>
                  <a:solidFill>
                    <a:srgbClr val="FFFF00"/>
                  </a:solidFill>
                </a:ln>
                <a:solidFill>
                  <a:srgbClr val="FFFF00"/>
                </a:solidFill>
              </a:rPr>
              <a:t>Comparación de las visiones de Ezequiel y Juan.</a:t>
            </a:r>
            <a:endParaRPr lang="es-ES" sz="3200" b="1" dirty="0">
              <a:solidFill>
                <a:schemeClr val="accent2">
                  <a:lumMod val="20000"/>
                  <a:lumOff val="80000"/>
                </a:schemeClr>
              </a:solidFill>
            </a:endParaRPr>
          </a:p>
        </p:txBody>
      </p:sp>
      <p:sp>
        <p:nvSpPr>
          <p:cNvPr id="10" name="Marcador de número de diapositiva 9"/>
          <p:cNvSpPr>
            <a:spLocks noGrp="1"/>
          </p:cNvSpPr>
          <p:nvPr>
            <p:ph type="sldNum" sz="quarter" idx="12"/>
          </p:nvPr>
        </p:nvSpPr>
        <p:spPr/>
        <p:txBody>
          <a:bodyPr/>
          <a:lstStyle/>
          <a:p>
            <a:fld id="{B66C1AAE-3AC2-4380-9960-8354055D943E}" type="slidenum">
              <a:rPr lang="es-ES" smtClean="0"/>
              <a:pPr/>
              <a:t>39</a:t>
            </a:fld>
            <a:endParaRPr lang="es-ES"/>
          </a:p>
        </p:txBody>
      </p:sp>
      <p:sp>
        <p:nvSpPr>
          <p:cNvPr id="5" name="3 Marcador de contenido"/>
          <p:cNvSpPr>
            <a:spLocks noGrp="1"/>
          </p:cNvSpPr>
          <p:nvPr>
            <p:ph sz="half" idx="2"/>
            <p:custDataLst>
              <p:tags r:id="rId4"/>
            </p:custDataLst>
          </p:nvPr>
        </p:nvSpPr>
        <p:spPr>
          <a:xfrm>
            <a:off x="4355976" y="933698"/>
            <a:ext cx="4720090" cy="5643252"/>
          </a:xfrm>
          <a:ln/>
        </p:spPr>
        <p:style>
          <a:lnRef idx="1">
            <a:schemeClr val="accent3"/>
          </a:lnRef>
          <a:fillRef idx="2">
            <a:schemeClr val="accent3"/>
          </a:fillRef>
          <a:effectRef idx="1">
            <a:schemeClr val="accent3"/>
          </a:effectRef>
          <a:fontRef idx="minor">
            <a:schemeClr val="dk1"/>
          </a:fontRef>
        </p:style>
        <p:txBody>
          <a:bodyPr>
            <a:noAutofit/>
          </a:bodyPr>
          <a:lstStyle/>
          <a:p>
            <a:pPr marL="0" indent="0">
              <a:buNone/>
            </a:pPr>
            <a:r>
              <a:rPr lang="es-ES_tradnl" sz="2800" b="1" dirty="0">
                <a:ln>
                  <a:solidFill>
                    <a:srgbClr val="FF0000"/>
                  </a:solidFill>
                </a:ln>
                <a:solidFill>
                  <a:srgbClr val="FF0000"/>
                </a:solidFill>
                <a:latin typeface="Arial Narrow" panose="020B0606020202030204" pitchFamily="34" charset="0"/>
              </a:rPr>
              <a:t>LO QUE VIO JUAN </a:t>
            </a:r>
          </a:p>
          <a:p>
            <a:pPr marL="0" lvl="0" indent="0" algn="just">
              <a:buNone/>
            </a:pPr>
            <a:r>
              <a:rPr lang="es-ES" sz="2800" b="1" dirty="0">
                <a:ln w="12700">
                  <a:solidFill>
                    <a:schemeClr val="tx1"/>
                  </a:solidFill>
                </a:ln>
                <a:solidFill>
                  <a:srgbClr val="FF0000"/>
                </a:solidFill>
                <a:latin typeface="Arial Narrow" panose="020B0606020202030204" pitchFamily="34" charset="0"/>
              </a:rPr>
              <a:t>“Juan… </a:t>
            </a:r>
            <a:r>
              <a:rPr lang="es-ES" sz="2800" u="sng" dirty="0">
                <a:ln w="12700">
                  <a:solidFill>
                    <a:srgbClr val="0000CC"/>
                  </a:solidFill>
                </a:ln>
                <a:solidFill>
                  <a:srgbClr val="0000CC"/>
                </a:solidFill>
                <a:latin typeface="Arial Narrow" panose="020B0606020202030204" pitchFamily="34" charset="0"/>
              </a:rPr>
              <a:t>Vio</a:t>
            </a:r>
            <a:r>
              <a:rPr lang="es-ES" sz="2800" dirty="0">
                <a:ln w="12700">
                  <a:solidFill>
                    <a:srgbClr val="0000CC"/>
                  </a:solidFill>
                </a:ln>
                <a:solidFill>
                  <a:prstClr val="black"/>
                </a:solidFill>
                <a:latin typeface="Arial Narrow" panose="020B0606020202030204" pitchFamily="34" charset="0"/>
              </a:rPr>
              <a:t> </a:t>
            </a:r>
            <a:r>
              <a:rPr lang="es-ES" sz="2800" dirty="0">
                <a:ln w="12700">
                  <a:solidFill>
                    <a:schemeClr val="tx1"/>
                  </a:solidFill>
                </a:ln>
                <a:solidFill>
                  <a:prstClr val="black"/>
                </a:solidFill>
                <a:latin typeface="Arial Narrow" panose="020B0606020202030204" pitchFamily="34" charset="0"/>
              </a:rPr>
              <a:t>el mar y las ondas rugientes, y los corazones de los hombres desfalleciendo de temor... </a:t>
            </a:r>
            <a:r>
              <a:rPr lang="es-ES" sz="2800" u="sng" spc="-150" dirty="0">
                <a:ln w="12700">
                  <a:solidFill>
                    <a:srgbClr val="0000CC"/>
                  </a:solidFill>
                </a:ln>
                <a:solidFill>
                  <a:srgbClr val="0000FF"/>
                </a:solidFill>
                <a:latin typeface="Arial Narrow" panose="020B0606020202030204" pitchFamily="34" charset="0"/>
              </a:rPr>
              <a:t>Observó</a:t>
            </a:r>
            <a:r>
              <a:rPr lang="es-ES" sz="2800" spc="-150" dirty="0">
                <a:ln w="12700">
                  <a:solidFill>
                    <a:srgbClr val="0000CC"/>
                  </a:solidFill>
                </a:ln>
                <a:solidFill>
                  <a:srgbClr val="0000FF"/>
                </a:solidFill>
                <a:latin typeface="Arial Narrow" panose="020B0606020202030204" pitchFamily="34" charset="0"/>
              </a:rPr>
              <a:t> </a:t>
            </a:r>
            <a:r>
              <a:rPr lang="es-ES" sz="2800" spc="-150" dirty="0">
                <a:ln w="12700">
                  <a:solidFill>
                    <a:schemeClr val="tx1"/>
                  </a:solidFill>
                </a:ln>
                <a:solidFill>
                  <a:schemeClr val="tx1"/>
                </a:solidFill>
                <a:latin typeface="Arial Narrow" panose="020B0606020202030204" pitchFamily="34" charset="0"/>
              </a:rPr>
              <a:t>la tierra que se sacudía, las montañas transportadas al medio del mar </a:t>
            </a:r>
            <a:r>
              <a:rPr lang="es-ES" sz="2800" spc="-150" dirty="0">
                <a:ln w="12700">
                  <a:solidFill>
                    <a:srgbClr val="0000CC"/>
                  </a:solidFill>
                </a:ln>
                <a:solidFill>
                  <a:srgbClr val="0000FF"/>
                </a:solidFill>
                <a:latin typeface="Arial Narrow" panose="020B0606020202030204" pitchFamily="34" charset="0"/>
              </a:rPr>
              <a:t>(</a:t>
            </a:r>
            <a:r>
              <a:rPr lang="es-ES" sz="2800" u="sng" spc="-150" dirty="0">
                <a:ln w="12700">
                  <a:solidFill>
                    <a:srgbClr val="0000CC"/>
                  </a:solidFill>
                </a:ln>
                <a:solidFill>
                  <a:srgbClr val="0000FF"/>
                </a:solidFill>
                <a:latin typeface="Arial Narrow" panose="020B0606020202030204" pitchFamily="34" charset="0"/>
              </a:rPr>
              <a:t>lo que ocurre literalmente</a:t>
            </a:r>
            <a:r>
              <a:rPr lang="es-ES" sz="2800" spc="-150" dirty="0">
                <a:ln w="12700">
                  <a:solidFill>
                    <a:srgbClr val="0000CC"/>
                  </a:solidFill>
                </a:ln>
                <a:solidFill>
                  <a:srgbClr val="0000FF"/>
                </a:solidFill>
                <a:latin typeface="Arial Narrow" panose="020B0606020202030204" pitchFamily="34" charset="0"/>
              </a:rPr>
              <a:t>),</a:t>
            </a:r>
            <a:r>
              <a:rPr lang="es-ES" sz="2800" spc="-150" dirty="0">
                <a:ln w="12700">
                  <a:solidFill>
                    <a:schemeClr val="tx1"/>
                  </a:solidFill>
                </a:ln>
                <a:solidFill>
                  <a:srgbClr val="0000FF"/>
                </a:solidFill>
                <a:latin typeface="Arial Narrow" panose="020B0606020202030204" pitchFamily="34" charset="0"/>
              </a:rPr>
              <a:t> </a:t>
            </a:r>
            <a:r>
              <a:rPr lang="es-ES" sz="2800" spc="-150" dirty="0">
                <a:ln w="12700">
                  <a:solidFill>
                    <a:schemeClr val="tx1"/>
                  </a:solidFill>
                </a:ln>
                <a:solidFill>
                  <a:schemeClr val="tx1"/>
                </a:solidFill>
                <a:latin typeface="Arial Narrow" panose="020B0606020202030204" pitchFamily="34" charset="0"/>
              </a:rPr>
              <a:t>las aguas que rugían agitadas y las montañas sacudidas por las olas.</a:t>
            </a:r>
            <a:r>
              <a:rPr lang="es-ES" sz="2800" spc="-150" dirty="0">
                <a:ln w="12700">
                  <a:solidFill>
                    <a:schemeClr val="tx1"/>
                  </a:solidFill>
                </a:ln>
                <a:solidFill>
                  <a:schemeClr val="accent6">
                    <a:lumMod val="75000"/>
                  </a:schemeClr>
                </a:solidFill>
                <a:latin typeface="Arial Narrow" panose="020B0606020202030204" pitchFamily="34" charset="0"/>
              </a:rPr>
              <a:t> </a:t>
            </a:r>
            <a:r>
              <a:rPr lang="es-ES" sz="2800" u="sng" dirty="0">
                <a:ln w="12700">
                  <a:solidFill>
                    <a:srgbClr val="0000CC"/>
                  </a:solidFill>
                </a:ln>
                <a:solidFill>
                  <a:srgbClr val="0000FF"/>
                </a:solidFill>
                <a:latin typeface="Arial Narrow" panose="020B0606020202030204" pitchFamily="34" charset="0"/>
              </a:rPr>
              <a:t>Se le mostraron</a:t>
            </a:r>
            <a:r>
              <a:rPr lang="es-ES" sz="2800" dirty="0">
                <a:ln w="12700">
                  <a:solidFill>
                    <a:srgbClr val="0000CC"/>
                  </a:solidFill>
                </a:ln>
                <a:solidFill>
                  <a:srgbClr val="0000FF"/>
                </a:solidFill>
                <a:latin typeface="Arial Narrow" panose="020B0606020202030204" pitchFamily="34" charset="0"/>
              </a:rPr>
              <a:t> </a:t>
            </a:r>
            <a:r>
              <a:rPr lang="es-ES" sz="2800" dirty="0">
                <a:ln w="12700">
                  <a:solidFill>
                    <a:schemeClr val="tx1"/>
                  </a:solidFill>
                </a:ln>
                <a:solidFill>
                  <a:schemeClr val="tx1"/>
                </a:solidFill>
                <a:latin typeface="Arial Narrow" panose="020B0606020202030204" pitchFamily="34" charset="0"/>
              </a:rPr>
              <a:t>las plagas, las pestilencias, el hambre y la muerte mientras llevaban a cabo su terrible misión”.    </a:t>
            </a:r>
            <a:r>
              <a:rPr lang="es-ES" sz="2800" dirty="0">
                <a:ln w="12700">
                  <a:solidFill>
                    <a:srgbClr val="FF0000"/>
                  </a:solidFill>
                </a:ln>
                <a:solidFill>
                  <a:srgbClr val="FF0000"/>
                </a:solidFill>
                <a:latin typeface="Arial Narrow" panose="020B0606020202030204" pitchFamily="34" charset="0"/>
              </a:rPr>
              <a:t>TM 446, 447.</a:t>
            </a:r>
          </a:p>
        </p:txBody>
      </p:sp>
    </p:spTree>
    <p:custDataLst>
      <p:tags r:id="rId1"/>
    </p:custDataLst>
    <p:extLst>
      <p:ext uri="{BB962C8B-B14F-4D97-AF65-F5344CB8AC3E}">
        <p14:creationId xmlns:p14="http://schemas.microsoft.com/office/powerpoint/2010/main" val="97954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CuadroTexto"/>
          <p:cNvSpPr txBox="1"/>
          <p:nvPr>
            <p:custDataLst>
              <p:tags r:id="rId2"/>
            </p:custDataLst>
          </p:nvPr>
        </p:nvSpPr>
        <p:spPr>
          <a:xfrm>
            <a:off x="1641945" y="3215878"/>
            <a:ext cx="5860108" cy="107721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s-ES_tradnl" sz="3200" b="1" dirty="0">
                <a:ln>
                  <a:solidFill>
                    <a:srgbClr val="009644"/>
                  </a:solidFill>
                </a:ln>
                <a:solidFill>
                  <a:srgbClr val="009A46"/>
                </a:solidFill>
                <a:latin typeface="Arial Narrow" panose="020B0606020202030204" pitchFamily="34" charset="0"/>
              </a:rPr>
              <a:t>Ezequiel vio la profecía simbólica, </a:t>
            </a:r>
          </a:p>
          <a:p>
            <a:pPr algn="ctr"/>
            <a:r>
              <a:rPr lang="es-ES_tradnl" sz="3200" b="1" dirty="0">
                <a:ln>
                  <a:solidFill>
                    <a:srgbClr val="009644"/>
                  </a:solidFill>
                </a:ln>
                <a:solidFill>
                  <a:srgbClr val="009A46"/>
                </a:solidFill>
                <a:latin typeface="Arial Narrow" panose="020B0606020202030204" pitchFamily="34" charset="0"/>
              </a:rPr>
              <a:t>Juan vio su cumplimiento literal.</a:t>
            </a:r>
            <a:endParaRPr lang="es-ES" sz="3200" b="1" dirty="0">
              <a:ln>
                <a:solidFill>
                  <a:srgbClr val="009644"/>
                </a:solidFill>
              </a:ln>
              <a:solidFill>
                <a:srgbClr val="009A46"/>
              </a:solidFill>
              <a:latin typeface="Arial Narrow" panose="020B0606020202030204" pitchFamily="34" charset="0"/>
            </a:endParaRPr>
          </a:p>
        </p:txBody>
      </p:sp>
      <p:sp>
        <p:nvSpPr>
          <p:cNvPr id="3" name="2 CuadroTexto"/>
          <p:cNvSpPr txBox="1"/>
          <p:nvPr>
            <p:custDataLst>
              <p:tags r:id="rId3"/>
            </p:custDataLst>
          </p:nvPr>
        </p:nvSpPr>
        <p:spPr>
          <a:xfrm>
            <a:off x="1408211" y="1052736"/>
            <a:ext cx="6327577" cy="156966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s-ES_tradnl" sz="3200" b="1" dirty="0">
                <a:ln>
                  <a:solidFill>
                    <a:schemeClr val="tx1"/>
                  </a:solidFill>
                </a:ln>
                <a:solidFill>
                  <a:schemeClr val="tx1"/>
                </a:solidFill>
                <a:latin typeface="Arial Narrow" panose="020B0606020202030204" pitchFamily="34" charset="0"/>
              </a:rPr>
              <a:t>Ezequiel vio a los verdugos matando a </a:t>
            </a:r>
          </a:p>
          <a:p>
            <a:pPr algn="ctr"/>
            <a:r>
              <a:rPr lang="es-ES_tradnl" sz="3200" b="1" dirty="0">
                <a:ln>
                  <a:solidFill>
                    <a:schemeClr val="tx1"/>
                  </a:solidFill>
                </a:ln>
                <a:solidFill>
                  <a:schemeClr val="tx1"/>
                </a:solidFill>
                <a:latin typeface="Arial Narrow" panose="020B0606020202030204" pitchFamily="34" charset="0"/>
              </a:rPr>
              <a:t>los impíos en el santuario y en la </a:t>
            </a:r>
          </a:p>
          <a:p>
            <a:pPr algn="ctr"/>
            <a:r>
              <a:rPr lang="es-ES_tradnl" sz="3200" b="1" dirty="0">
                <a:ln>
                  <a:solidFill>
                    <a:schemeClr val="tx1"/>
                  </a:solidFill>
                </a:ln>
                <a:solidFill>
                  <a:schemeClr val="tx1"/>
                </a:solidFill>
                <a:latin typeface="Arial Narrow" panose="020B0606020202030204" pitchFamily="34" charset="0"/>
              </a:rPr>
              <a:t>ciudad, </a:t>
            </a:r>
            <a:r>
              <a:rPr lang="es-ES_tradnl" sz="3200" b="1" dirty="0">
                <a:ln>
                  <a:solidFill>
                    <a:srgbClr val="C00000"/>
                  </a:solidFill>
                </a:ln>
                <a:solidFill>
                  <a:srgbClr val="C00000"/>
                </a:solidFill>
                <a:latin typeface="Arial Narrow" panose="020B0606020202030204" pitchFamily="34" charset="0"/>
              </a:rPr>
              <a:t>Juan vio las 7 últimas plagas. </a:t>
            </a:r>
            <a:endParaRPr lang="es-ES" sz="3200" b="1" dirty="0">
              <a:ln>
                <a:solidFill>
                  <a:srgbClr val="C00000"/>
                </a:solidFill>
              </a:ln>
              <a:solidFill>
                <a:srgbClr val="C00000"/>
              </a:solidFill>
              <a:latin typeface="Arial Narrow" panose="020B0606020202030204" pitchFamily="34" charset="0"/>
            </a:endParaRPr>
          </a:p>
        </p:txBody>
      </p:sp>
      <p:sp>
        <p:nvSpPr>
          <p:cNvPr id="4" name="3 Rectángulo"/>
          <p:cNvSpPr/>
          <p:nvPr>
            <p:custDataLst>
              <p:tags r:id="rId4"/>
            </p:custDataLst>
          </p:nvPr>
        </p:nvSpPr>
        <p:spPr>
          <a:xfrm>
            <a:off x="944139" y="4845045"/>
            <a:ext cx="7255720" cy="1077218"/>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s-ES" sz="3200" b="1" dirty="0">
                <a:ln w="9525">
                  <a:solidFill>
                    <a:schemeClr val="tx1"/>
                  </a:solidFill>
                </a:ln>
                <a:solidFill>
                  <a:schemeClr val="tx1"/>
                </a:solidFill>
                <a:latin typeface="Arial Narrow" panose="020B0606020202030204" pitchFamily="34" charset="0"/>
              </a:rPr>
              <a:t>Ambos profetas vieron la destrucción de los impíos, </a:t>
            </a:r>
            <a:r>
              <a:rPr lang="es-ES" sz="3200" b="1" dirty="0">
                <a:ln w="9525">
                  <a:solidFill>
                    <a:srgbClr val="0000CC"/>
                  </a:solidFill>
                </a:ln>
                <a:solidFill>
                  <a:srgbClr val="0000CC"/>
                </a:solidFill>
                <a:latin typeface="Arial Narrow" panose="020B0606020202030204" pitchFamily="34" charset="0"/>
              </a:rPr>
              <a:t>uno en símbolos, otro literalmente. </a:t>
            </a:r>
            <a:endParaRPr lang="es-ES" sz="3200" b="1" dirty="0">
              <a:ln w="9525">
                <a:solidFill>
                  <a:srgbClr val="0000CC"/>
                </a:solidFill>
              </a:ln>
              <a:latin typeface="Arial Narrow" panose="020B0606020202030204" pitchFamily="34" charset="0"/>
            </a:endParaRPr>
          </a:p>
        </p:txBody>
      </p:sp>
      <p:sp>
        <p:nvSpPr>
          <p:cNvPr id="8" name="Marcador de número de diapositiva 7"/>
          <p:cNvSpPr>
            <a:spLocks noGrp="1"/>
          </p:cNvSpPr>
          <p:nvPr>
            <p:ph type="sldNum" sz="quarter" idx="12"/>
          </p:nvPr>
        </p:nvSpPr>
        <p:spPr/>
        <p:txBody>
          <a:bodyPr/>
          <a:lstStyle/>
          <a:p>
            <a:fld id="{B66C1AAE-3AC2-4380-9960-8354055D943E}" type="slidenum">
              <a:rPr lang="es-ES" smtClean="0"/>
              <a:pPr/>
              <a:t>40</a:t>
            </a:fld>
            <a:endParaRPr lang="es-ES"/>
          </a:p>
        </p:txBody>
      </p:sp>
    </p:spTree>
    <p:custDataLst>
      <p:tags r:id="rId1"/>
    </p:custDataLst>
    <p:extLst>
      <p:ext uri="{BB962C8B-B14F-4D97-AF65-F5344CB8AC3E}">
        <p14:creationId xmlns:p14="http://schemas.microsoft.com/office/powerpoint/2010/main" val="416064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2 Marcador de texto"/>
          <p:cNvSpPr>
            <a:spLocks noGrp="1"/>
          </p:cNvSpPr>
          <p:nvPr>
            <p:ph type="body" idx="1"/>
            <p:custDataLst>
              <p:tags r:id="rId2"/>
            </p:custDataLst>
          </p:nvPr>
        </p:nvSpPr>
        <p:spPr>
          <a:xfrm>
            <a:off x="1577608" y="1390551"/>
            <a:ext cx="5988784" cy="1080120"/>
          </a:xfrm>
        </p:spPr>
        <p:style>
          <a:lnRef idx="0">
            <a:schemeClr val="accent4"/>
          </a:lnRef>
          <a:fillRef idx="3">
            <a:schemeClr val="accent4"/>
          </a:fillRef>
          <a:effectRef idx="3">
            <a:schemeClr val="accent4"/>
          </a:effectRef>
          <a:fontRef idx="minor">
            <a:schemeClr val="lt1"/>
          </a:fontRef>
        </p:style>
        <p:txBody>
          <a:bodyPr>
            <a:noAutofit/>
          </a:bodyPr>
          <a:lstStyle/>
          <a:p>
            <a:pPr algn="ctr"/>
            <a:r>
              <a:rPr lang="es-ES_tradnl" sz="3200" dirty="0">
                <a:ln>
                  <a:solidFill>
                    <a:srgbClr val="FFFF00"/>
                  </a:solidFill>
                </a:ln>
                <a:solidFill>
                  <a:srgbClr val="FFFF99"/>
                </a:solidFill>
                <a:latin typeface="Arial Narrow" panose="020B0606020202030204" pitchFamily="34" charset="0"/>
              </a:rPr>
              <a:t>Ezequiel 9 y Apocalipsis 7 son dos profecías sobre un mismo evento.</a:t>
            </a:r>
            <a:endParaRPr lang="es-ES" sz="3200" dirty="0">
              <a:ln>
                <a:solidFill>
                  <a:srgbClr val="FFFF00"/>
                </a:solidFill>
              </a:ln>
              <a:solidFill>
                <a:srgbClr val="FFFF99"/>
              </a:solidFill>
              <a:latin typeface="Arial Narrow" panose="020B0606020202030204" pitchFamily="34" charset="0"/>
            </a:endParaRPr>
          </a:p>
        </p:txBody>
      </p:sp>
      <p:sp>
        <p:nvSpPr>
          <p:cNvPr id="7" name="Marcador de número de diapositiva 6"/>
          <p:cNvSpPr>
            <a:spLocks noGrp="1"/>
          </p:cNvSpPr>
          <p:nvPr>
            <p:ph type="sldNum" sz="quarter" idx="12"/>
          </p:nvPr>
        </p:nvSpPr>
        <p:spPr/>
        <p:txBody>
          <a:bodyPr/>
          <a:lstStyle/>
          <a:p>
            <a:fld id="{B66C1AAE-3AC2-4380-9960-8354055D943E}" type="slidenum">
              <a:rPr lang="es-ES" smtClean="0"/>
              <a:pPr/>
              <a:t>41</a:t>
            </a:fld>
            <a:endParaRPr lang="es-ES"/>
          </a:p>
        </p:txBody>
      </p:sp>
      <p:sp>
        <p:nvSpPr>
          <p:cNvPr id="5" name="CuadroTexto 4"/>
          <p:cNvSpPr txBox="1"/>
          <p:nvPr/>
        </p:nvSpPr>
        <p:spPr>
          <a:xfrm>
            <a:off x="1577608" y="3501008"/>
            <a:ext cx="5988784" cy="2062103"/>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s-ES" sz="3200" b="1" dirty="0">
                <a:latin typeface="Arial Narrow" panose="020B0606020202030204" pitchFamily="34" charset="0"/>
              </a:rPr>
              <a:t>Ambas profecías se refieren a un solo sellamiento del pueblo de Dios, y a una sola destrucción de los impíos.</a:t>
            </a:r>
          </a:p>
        </p:txBody>
      </p:sp>
    </p:spTree>
    <p:custDataLst>
      <p:tags r:id="rId1"/>
    </p:custDataLst>
    <p:extLst>
      <p:ext uri="{BB962C8B-B14F-4D97-AF65-F5344CB8AC3E}">
        <p14:creationId xmlns:p14="http://schemas.microsoft.com/office/powerpoint/2010/main" val="673830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ángulo 7"/>
          <p:cNvSpPr/>
          <p:nvPr/>
        </p:nvSpPr>
        <p:spPr>
          <a:xfrm>
            <a:off x="2324725" y="1484784"/>
            <a:ext cx="4494550" cy="1077218"/>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pPr lvl="0" algn="ctr">
              <a:spcBef>
                <a:spcPct val="20000"/>
              </a:spcBef>
            </a:pPr>
            <a:r>
              <a:rPr lang="es-ES_tradnl" sz="3200" b="1" dirty="0">
                <a:ln>
                  <a:solidFill>
                    <a:srgbClr val="FFFF00"/>
                  </a:solidFill>
                </a:ln>
                <a:solidFill>
                  <a:srgbClr val="FFFF99"/>
                </a:solidFill>
                <a:latin typeface="Arial Narrow" panose="020B0606020202030204" pitchFamily="34" charset="0"/>
              </a:rPr>
              <a:t>Entonces, ¿qué significa la matanza de Ezequiel 9?</a:t>
            </a:r>
            <a:endParaRPr lang="es-ES" sz="3200" b="1" dirty="0">
              <a:ln>
                <a:solidFill>
                  <a:srgbClr val="FFFF00"/>
                </a:solidFill>
              </a:ln>
              <a:solidFill>
                <a:srgbClr val="FFFF99"/>
              </a:solidFill>
              <a:latin typeface="Arial Narrow" panose="020B0606020202030204" pitchFamily="34" charset="0"/>
            </a:endParaRPr>
          </a:p>
        </p:txBody>
      </p:sp>
      <p:sp>
        <p:nvSpPr>
          <p:cNvPr id="7" name="Marcador de número de diapositiva 6"/>
          <p:cNvSpPr>
            <a:spLocks noGrp="1"/>
          </p:cNvSpPr>
          <p:nvPr>
            <p:ph type="sldNum" sz="quarter" idx="12"/>
          </p:nvPr>
        </p:nvSpPr>
        <p:spPr/>
        <p:txBody>
          <a:bodyPr/>
          <a:lstStyle/>
          <a:p>
            <a:fld id="{B66C1AAE-3AC2-4380-9960-8354055D943E}" type="slidenum">
              <a:rPr lang="es-ES" smtClean="0"/>
              <a:pPr/>
              <a:t>42</a:t>
            </a:fld>
            <a:endParaRPr lang="es-ES"/>
          </a:p>
        </p:txBody>
      </p:sp>
      <p:sp>
        <p:nvSpPr>
          <p:cNvPr id="3" name="CuadroTexto 2"/>
          <p:cNvSpPr txBox="1"/>
          <p:nvPr/>
        </p:nvSpPr>
        <p:spPr>
          <a:xfrm>
            <a:off x="1221065" y="3573016"/>
            <a:ext cx="6701869" cy="2554545"/>
          </a:xfrm>
          <a:prstGeom prst="rect">
            <a:avLst/>
          </a:prstGeom>
          <a:solidFill>
            <a:srgbClr val="48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s-ES" sz="3200" b="1" dirty="0">
                <a:solidFill>
                  <a:schemeClr val="accent6">
                    <a:lumMod val="40000"/>
                    <a:lumOff val="60000"/>
                  </a:schemeClr>
                </a:solidFill>
                <a:latin typeface="Arial Narrow" panose="020B0606020202030204" pitchFamily="34" charset="0"/>
              </a:rPr>
              <a:t>La matanza de Ezequiel 9 no es otra cosa que la destrucción general de los impíos en ocasión de las 7 últimas plagas </a:t>
            </a:r>
            <a:r>
              <a:rPr lang="es-ES" sz="3200" b="1" dirty="0">
                <a:ln>
                  <a:solidFill>
                    <a:srgbClr val="FFFF99"/>
                  </a:solidFill>
                </a:ln>
                <a:solidFill>
                  <a:schemeClr val="accent6">
                    <a:lumMod val="40000"/>
                    <a:lumOff val="60000"/>
                  </a:schemeClr>
                </a:solidFill>
                <a:latin typeface="Arial Narrow" panose="020B0606020202030204" pitchFamily="34" charset="0"/>
              </a:rPr>
              <a:t>(</a:t>
            </a:r>
            <a:r>
              <a:rPr lang="es-ES" sz="3200" b="1" dirty="0" err="1">
                <a:ln>
                  <a:solidFill>
                    <a:srgbClr val="FFFF99"/>
                  </a:solidFill>
                </a:ln>
                <a:solidFill>
                  <a:schemeClr val="accent6">
                    <a:lumMod val="40000"/>
                    <a:lumOff val="60000"/>
                  </a:schemeClr>
                </a:solidFill>
                <a:latin typeface="Arial Narrow" panose="020B0606020202030204" pitchFamily="34" charset="0"/>
              </a:rPr>
              <a:t>Apoc</a:t>
            </a:r>
            <a:r>
              <a:rPr lang="es-ES" sz="3200" b="1" dirty="0">
                <a:ln>
                  <a:solidFill>
                    <a:srgbClr val="FFFF99"/>
                  </a:solidFill>
                </a:ln>
                <a:solidFill>
                  <a:schemeClr val="accent6">
                    <a:lumMod val="40000"/>
                    <a:lumOff val="60000"/>
                  </a:schemeClr>
                </a:solidFill>
                <a:latin typeface="Arial Narrow" panose="020B0606020202030204" pitchFamily="34" charset="0"/>
              </a:rPr>
              <a:t>. 16) </a:t>
            </a:r>
            <a:r>
              <a:rPr lang="es-ES" sz="3200" b="1" dirty="0">
                <a:solidFill>
                  <a:schemeClr val="accent6">
                    <a:lumMod val="40000"/>
                    <a:lumOff val="60000"/>
                  </a:schemeClr>
                </a:solidFill>
                <a:latin typeface="Arial Narrow" panose="020B0606020202030204" pitchFamily="34" charset="0"/>
              </a:rPr>
              <a:t>y de los sucesos que acompañan la Segunda Venida de Cristo</a:t>
            </a:r>
            <a:r>
              <a:rPr lang="es-ES" sz="3200" b="1" dirty="0">
                <a:solidFill>
                  <a:schemeClr val="bg2">
                    <a:lumMod val="75000"/>
                  </a:schemeClr>
                </a:solidFill>
                <a:latin typeface="Arial Narrow" panose="020B0606020202030204" pitchFamily="34" charset="0"/>
              </a:rPr>
              <a:t>.</a:t>
            </a:r>
          </a:p>
        </p:txBody>
      </p:sp>
    </p:spTree>
    <p:custDataLst>
      <p:tags r:id="rId1"/>
    </p:custDataLst>
    <p:extLst>
      <p:ext uri="{BB962C8B-B14F-4D97-AF65-F5344CB8AC3E}">
        <p14:creationId xmlns:p14="http://schemas.microsoft.com/office/powerpoint/2010/main" val="424424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custDataLst>
              <p:tags r:id="rId2"/>
            </p:custDataLst>
          </p:nvPr>
        </p:nvSpPr>
        <p:spPr/>
        <p:txBody>
          <a:bodyPr/>
          <a:lstStyle/>
          <a:p>
            <a:endParaRPr lang="es-ES"/>
          </a:p>
        </p:txBody>
      </p:sp>
      <p:sp>
        <p:nvSpPr>
          <p:cNvPr id="3" name="2 Subtítulo"/>
          <p:cNvSpPr>
            <a:spLocks noGrp="1"/>
          </p:cNvSpPr>
          <p:nvPr>
            <p:ph type="subTitle" idx="1"/>
            <p:custDataLst>
              <p:tags r:id="rId3"/>
            </p:custDataLst>
          </p:nvPr>
        </p:nvSpPr>
        <p:spPr/>
        <p:txBody>
          <a:bodyPr/>
          <a:lstStyle/>
          <a:p>
            <a:endParaRPr lang="es-ES"/>
          </a:p>
        </p:txBody>
      </p:sp>
      <p:pic>
        <p:nvPicPr>
          <p:cNvPr id="4" name="3 Imagen"/>
          <p:cNvPicPr>
            <a:picLocks noChangeAspect="1"/>
          </p:cNvPicPr>
          <p:nvPr>
            <p:custDataLst>
              <p:tags r:id="rId4"/>
            </p:custDataLst>
          </p:nvPr>
        </p:nvPicPr>
        <p:blipFill>
          <a:blip r:embed="rId8">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4 Rectángulo"/>
          <p:cNvSpPr/>
          <p:nvPr>
            <p:custDataLst>
              <p:tags r:id="rId5"/>
            </p:custDataLst>
          </p:nvPr>
        </p:nvSpPr>
        <p:spPr>
          <a:xfrm>
            <a:off x="611560" y="1196752"/>
            <a:ext cx="6246440" cy="491930"/>
          </a:xfrm>
          <a:prstGeom prst="rect">
            <a:avLst/>
          </a:prstGeom>
        </p:spPr>
        <p:txBody>
          <a:bodyPr wrap="square">
            <a:spAutoFit/>
          </a:bodyPr>
          <a:lstStyle/>
          <a:p>
            <a:pPr>
              <a:lnSpc>
                <a:spcPct val="115000"/>
              </a:lnSpc>
              <a:spcAft>
                <a:spcPts val="1000"/>
              </a:spcAft>
            </a:pPr>
            <a:endParaRPr lang="es-ES" sz="2400" dirty="0">
              <a:effectLst/>
              <a:latin typeface="Arial Black" pitchFamily="34" charset="0"/>
              <a:ea typeface="Calibri"/>
            </a:endParaRPr>
          </a:p>
        </p:txBody>
      </p:sp>
      <p:sp>
        <p:nvSpPr>
          <p:cNvPr id="6" name="5 Rectángulo"/>
          <p:cNvSpPr/>
          <p:nvPr>
            <p:custDataLst>
              <p:tags r:id="rId6"/>
            </p:custDataLst>
          </p:nvPr>
        </p:nvSpPr>
        <p:spPr>
          <a:xfrm>
            <a:off x="205622" y="1175270"/>
            <a:ext cx="4438386" cy="425373"/>
          </a:xfrm>
          <a:prstGeom prst="rect">
            <a:avLst/>
          </a:prstGeom>
        </p:spPr>
        <p:txBody>
          <a:bodyPr wrap="square">
            <a:spAutoFit/>
          </a:bodyPr>
          <a:lstStyle/>
          <a:p>
            <a:pPr>
              <a:lnSpc>
                <a:spcPct val="115000"/>
              </a:lnSpc>
              <a:spcAft>
                <a:spcPts val="1000"/>
              </a:spcAft>
            </a:pPr>
            <a:endParaRPr lang="es-ES" sz="2000" dirty="0">
              <a:solidFill>
                <a:srgbClr val="000000"/>
              </a:solidFill>
              <a:latin typeface="Arial Black"/>
              <a:ea typeface="Calibri"/>
            </a:endParaRPr>
          </a:p>
        </p:txBody>
      </p:sp>
      <p:sp>
        <p:nvSpPr>
          <p:cNvPr id="12" name="Marcador de número de diapositiva 11"/>
          <p:cNvSpPr>
            <a:spLocks noGrp="1"/>
          </p:cNvSpPr>
          <p:nvPr>
            <p:ph type="sldNum" sz="quarter" idx="12"/>
          </p:nvPr>
        </p:nvSpPr>
        <p:spPr/>
        <p:txBody>
          <a:bodyPr/>
          <a:lstStyle/>
          <a:p>
            <a:fld id="{B66C1AAE-3AC2-4380-9960-8354055D943E}" type="slidenum">
              <a:rPr lang="es-ES" smtClean="0"/>
              <a:pPr/>
              <a:t>43</a:t>
            </a:fld>
            <a:endParaRPr lang="es-ES"/>
          </a:p>
        </p:txBody>
      </p:sp>
      <p:sp>
        <p:nvSpPr>
          <p:cNvPr id="11" name="Rectángulo 10"/>
          <p:cNvSpPr/>
          <p:nvPr/>
        </p:nvSpPr>
        <p:spPr>
          <a:xfrm>
            <a:off x="1342761" y="636661"/>
            <a:ext cx="5782843" cy="1077218"/>
          </a:xfrm>
          <a:prstGeom prst="rect">
            <a:avLst/>
          </a:prstGeom>
          <a:ln/>
        </p:spPr>
        <p:style>
          <a:lnRef idx="1">
            <a:schemeClr val="accent3"/>
          </a:lnRef>
          <a:fillRef idx="2">
            <a:schemeClr val="accent3"/>
          </a:fillRef>
          <a:effectRef idx="1">
            <a:schemeClr val="accent3"/>
          </a:effectRef>
          <a:fontRef idx="minor">
            <a:schemeClr val="dk1"/>
          </a:fontRef>
        </p:style>
        <p:txBody>
          <a:bodyPr wrap="square">
            <a:spAutoFit/>
            <a:scene3d>
              <a:camera prst="orthographicFront"/>
              <a:lightRig rig="harsh" dir="t"/>
            </a:scene3d>
            <a:sp3d prstMaterial="matte">
              <a:contourClr>
                <a:schemeClr val="bg1">
                  <a:lumMod val="65000"/>
                </a:schemeClr>
              </a:contourClr>
            </a:sp3d>
          </a:bodyPr>
          <a:lstStyle/>
          <a:p>
            <a:pPr lvl="0"/>
            <a:r>
              <a:rPr lang="es-ES_tradnl" sz="3200" b="1" dirty="0">
                <a:ln>
                  <a:solidFill>
                    <a:srgbClr val="FF0000"/>
                  </a:solidFill>
                </a:ln>
                <a:solidFill>
                  <a:srgbClr val="FF0000"/>
                </a:solidFill>
                <a:effectLst>
                  <a:innerShdw blurRad="63500" dist="50800" dir="13500000">
                    <a:prstClr val="black">
                      <a:alpha val="50000"/>
                    </a:prstClr>
                  </a:innerShdw>
                </a:effectLst>
              </a:rPr>
              <a:t>APLICACIÓN SECUNDARIA</a:t>
            </a:r>
          </a:p>
          <a:p>
            <a:pPr lvl="0"/>
            <a:r>
              <a:rPr lang="es-ES_tradnl" sz="3200" b="1" dirty="0">
                <a:ln>
                  <a:solidFill>
                    <a:schemeClr val="tx1"/>
                  </a:solidFill>
                </a:ln>
                <a:solidFill>
                  <a:schemeClr val="tx1"/>
                </a:solidFill>
                <a:effectLst>
                  <a:innerShdw blurRad="63500" dist="50800" dir="13500000">
                    <a:prstClr val="black">
                      <a:alpha val="50000"/>
                    </a:prstClr>
                  </a:innerShdw>
                </a:effectLst>
              </a:rPr>
              <a:t>Una sola destrucción.</a:t>
            </a:r>
            <a:endParaRPr lang="es-ES" sz="3200" b="1" dirty="0">
              <a:ln>
                <a:solidFill>
                  <a:schemeClr val="tx1"/>
                </a:solidFill>
              </a:ln>
              <a:solidFill>
                <a:schemeClr val="tx1"/>
              </a:solidFill>
              <a:effectLst>
                <a:innerShdw blurRad="63500" dist="50800" dir="13500000">
                  <a:prstClr val="black">
                    <a:alpha val="50000"/>
                  </a:prstClr>
                </a:innerShdw>
              </a:effectLst>
            </a:endParaRPr>
          </a:p>
        </p:txBody>
      </p:sp>
      <p:sp>
        <p:nvSpPr>
          <p:cNvPr id="13" name="CuadroTexto 12"/>
          <p:cNvSpPr txBox="1"/>
          <p:nvPr/>
        </p:nvSpPr>
        <p:spPr>
          <a:xfrm>
            <a:off x="611560" y="2061423"/>
            <a:ext cx="5712013" cy="4031873"/>
          </a:xfrm>
          <a:prstGeom prst="rect">
            <a:avLst/>
          </a:prstGeom>
          <a:solidFill>
            <a:srgbClr val="48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s-CO" sz="3200" b="1" dirty="0">
                <a:ln>
                  <a:solidFill>
                    <a:srgbClr val="FFFF99"/>
                  </a:solidFill>
                </a:ln>
                <a:solidFill>
                  <a:srgbClr val="FFFF99"/>
                </a:solidFill>
                <a:latin typeface="Arial Narrow" panose="020B0606020202030204" pitchFamily="34" charset="0"/>
              </a:rPr>
              <a:t>“</a:t>
            </a:r>
            <a:r>
              <a:rPr lang="es-CO" sz="3200" b="1" dirty="0">
                <a:solidFill>
                  <a:srgbClr val="FFFF99"/>
                </a:solidFill>
                <a:latin typeface="Arial Narrow" panose="020B0606020202030204" pitchFamily="34" charset="0"/>
              </a:rPr>
              <a:t>El Señor ordena a sus mensajeros, los hombres que tienen las armas de matanza en la mano: “</a:t>
            </a:r>
            <a:r>
              <a:rPr lang="es-CO" sz="3200" b="1" dirty="0">
                <a:solidFill>
                  <a:srgbClr val="FFFF00"/>
                </a:solidFill>
                <a:latin typeface="Arial Narrow" panose="020B0606020202030204" pitchFamily="34" charset="0"/>
              </a:rPr>
              <a:t>Pasad por la ciudad</a:t>
            </a:r>
            <a:r>
              <a:rPr lang="es-CO" sz="3200" b="1" dirty="0">
                <a:solidFill>
                  <a:srgbClr val="FFFF99"/>
                </a:solidFill>
                <a:latin typeface="Arial Narrow" panose="020B0606020202030204" pitchFamily="34" charset="0"/>
              </a:rPr>
              <a:t>… Matad viejos, mozos y vírgenes, niños y mujeres, hasta que no quede ninguno…y </a:t>
            </a:r>
            <a:r>
              <a:rPr lang="es-CO" sz="3200" b="1" dirty="0">
                <a:solidFill>
                  <a:srgbClr val="FFFF00"/>
                </a:solidFill>
                <a:latin typeface="Arial Narrow" panose="020B0606020202030204" pitchFamily="34" charset="0"/>
              </a:rPr>
              <a:t>comenzaréis por mi santuario</a:t>
            </a:r>
            <a:r>
              <a:rPr lang="es-CO" sz="3200" b="1" dirty="0">
                <a:solidFill>
                  <a:srgbClr val="FFFF99"/>
                </a:solidFill>
                <a:latin typeface="Arial Narrow" panose="020B0606020202030204" pitchFamily="34" charset="0"/>
              </a:rPr>
              <a:t>… </a:t>
            </a:r>
            <a:r>
              <a:rPr lang="es-CO" sz="3200" b="1" dirty="0">
                <a:solidFill>
                  <a:schemeClr val="accent6">
                    <a:lumMod val="40000"/>
                    <a:lumOff val="60000"/>
                  </a:schemeClr>
                </a:solidFill>
                <a:latin typeface="Arial Narrow" panose="020B0606020202030204" pitchFamily="34" charset="0"/>
              </a:rPr>
              <a:t>Ezequiel 9:5,6.</a:t>
            </a:r>
          </a:p>
        </p:txBody>
      </p:sp>
    </p:spTree>
    <p:custDataLst>
      <p:tags r:id="rId1"/>
    </p:custDataLst>
    <p:extLst>
      <p:ext uri="{BB962C8B-B14F-4D97-AF65-F5344CB8AC3E}">
        <p14:creationId xmlns:p14="http://schemas.microsoft.com/office/powerpoint/2010/main" val="1289408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4 Rectángulo"/>
          <p:cNvSpPr/>
          <p:nvPr>
            <p:custDataLst>
              <p:tags r:id="rId2"/>
            </p:custDataLst>
          </p:nvPr>
        </p:nvSpPr>
        <p:spPr>
          <a:xfrm>
            <a:off x="611560" y="1196752"/>
            <a:ext cx="6246440" cy="491930"/>
          </a:xfrm>
          <a:prstGeom prst="rect">
            <a:avLst/>
          </a:prstGeom>
        </p:spPr>
        <p:txBody>
          <a:bodyPr wrap="square">
            <a:spAutoFit/>
          </a:bodyPr>
          <a:lstStyle/>
          <a:p>
            <a:pPr>
              <a:lnSpc>
                <a:spcPct val="115000"/>
              </a:lnSpc>
              <a:spcAft>
                <a:spcPts val="1000"/>
              </a:spcAft>
            </a:pPr>
            <a:endParaRPr lang="es-ES" sz="2400" dirty="0">
              <a:effectLst/>
              <a:latin typeface="Arial Black" pitchFamily="34" charset="0"/>
              <a:ea typeface="Calibri"/>
            </a:endParaRPr>
          </a:p>
        </p:txBody>
      </p:sp>
      <p:sp>
        <p:nvSpPr>
          <p:cNvPr id="6" name="5 Rectángulo"/>
          <p:cNvSpPr/>
          <p:nvPr>
            <p:custDataLst>
              <p:tags r:id="rId3"/>
            </p:custDataLst>
          </p:nvPr>
        </p:nvSpPr>
        <p:spPr>
          <a:xfrm>
            <a:off x="205622" y="1175270"/>
            <a:ext cx="4438386" cy="425373"/>
          </a:xfrm>
          <a:prstGeom prst="rect">
            <a:avLst/>
          </a:prstGeom>
        </p:spPr>
        <p:txBody>
          <a:bodyPr wrap="square">
            <a:spAutoFit/>
          </a:bodyPr>
          <a:lstStyle/>
          <a:p>
            <a:pPr>
              <a:lnSpc>
                <a:spcPct val="115000"/>
              </a:lnSpc>
              <a:spcAft>
                <a:spcPts val="1000"/>
              </a:spcAft>
            </a:pPr>
            <a:endParaRPr lang="es-ES" sz="2000" dirty="0">
              <a:solidFill>
                <a:srgbClr val="000000"/>
              </a:solidFill>
              <a:latin typeface="Arial Black"/>
              <a:ea typeface="Calibri"/>
            </a:endParaRPr>
          </a:p>
        </p:txBody>
      </p:sp>
      <p:sp>
        <p:nvSpPr>
          <p:cNvPr id="7" name="6 Rectángulo"/>
          <p:cNvSpPr/>
          <p:nvPr>
            <p:custDataLst>
              <p:tags r:id="rId4"/>
            </p:custDataLst>
          </p:nvPr>
        </p:nvSpPr>
        <p:spPr>
          <a:xfrm>
            <a:off x="1907704" y="6217085"/>
            <a:ext cx="6763580" cy="584775"/>
          </a:xfrm>
          <a:prstGeom prst="rect">
            <a:avLst/>
          </a:prstGeom>
        </p:spPr>
        <p:txBody>
          <a:bodyPr wrap="square">
            <a:spAutoFit/>
          </a:bodyPr>
          <a:lstStyle/>
          <a:p>
            <a:pPr lvl="0"/>
            <a:endParaRPr lang="es-ES" sz="3200" b="1" dirty="0">
              <a:solidFill>
                <a:srgbClr val="92D050"/>
              </a:solidFill>
            </a:endParaRPr>
          </a:p>
        </p:txBody>
      </p:sp>
      <p:sp>
        <p:nvSpPr>
          <p:cNvPr id="13" name="Marcador de número de diapositiva 12"/>
          <p:cNvSpPr>
            <a:spLocks noGrp="1"/>
          </p:cNvSpPr>
          <p:nvPr>
            <p:ph type="sldNum" sz="quarter" idx="12"/>
          </p:nvPr>
        </p:nvSpPr>
        <p:spPr/>
        <p:txBody>
          <a:bodyPr/>
          <a:lstStyle/>
          <a:p>
            <a:fld id="{B66C1AAE-3AC2-4380-9960-8354055D943E}" type="slidenum">
              <a:rPr lang="es-ES" smtClean="0"/>
              <a:pPr/>
              <a:t>44</a:t>
            </a:fld>
            <a:endParaRPr lang="es-ES"/>
          </a:p>
        </p:txBody>
      </p:sp>
      <p:sp>
        <p:nvSpPr>
          <p:cNvPr id="12" name="Rectángulo 11"/>
          <p:cNvSpPr/>
          <p:nvPr/>
        </p:nvSpPr>
        <p:spPr>
          <a:xfrm>
            <a:off x="1205017" y="3868944"/>
            <a:ext cx="6733967" cy="2062103"/>
          </a:xfrm>
          <a:prstGeom prst="rect">
            <a:avLst/>
          </a:prstGeom>
          <a:solidFill>
            <a:srgbClr val="C6F4A6"/>
          </a:solidFill>
        </p:spPr>
        <p:style>
          <a:lnRef idx="0">
            <a:schemeClr val="accent5"/>
          </a:lnRef>
          <a:fillRef idx="3">
            <a:schemeClr val="accent5"/>
          </a:fillRef>
          <a:effectRef idx="3">
            <a:schemeClr val="accent5"/>
          </a:effectRef>
          <a:fontRef idx="minor">
            <a:schemeClr val="lt1"/>
          </a:fontRef>
        </p:style>
        <p:txBody>
          <a:bodyPr wrap="square">
            <a:spAutoFit/>
          </a:bodyPr>
          <a:lstStyle/>
          <a:p>
            <a:pPr algn="ctr"/>
            <a:r>
              <a:rPr lang="es-ES_tradnl" sz="3200" b="1" dirty="0">
                <a:ln>
                  <a:solidFill>
                    <a:srgbClr val="0000CC"/>
                  </a:solidFill>
                </a:ln>
                <a:solidFill>
                  <a:srgbClr val="0000CC"/>
                </a:solidFill>
                <a:latin typeface="Arial Narrow" panose="020B0606020202030204" pitchFamily="34" charset="0"/>
              </a:rPr>
              <a:t>Si el santuario representa a la iglesia, entonces ¿que representa la ciudad? </a:t>
            </a:r>
          </a:p>
          <a:p>
            <a:pPr algn="ctr"/>
            <a:r>
              <a:rPr lang="es-ES_tradnl" sz="3200" b="1" dirty="0">
                <a:ln>
                  <a:solidFill>
                    <a:srgbClr val="FF0000"/>
                  </a:solidFill>
                </a:ln>
                <a:solidFill>
                  <a:srgbClr val="FF0000"/>
                </a:solidFill>
                <a:latin typeface="Arial Narrow" panose="020B0606020202030204" pitchFamily="34" charset="0"/>
              </a:rPr>
              <a:t>Respuesta: Al mundo </a:t>
            </a:r>
          </a:p>
          <a:p>
            <a:pPr algn="ctr"/>
            <a:r>
              <a:rPr lang="es-ES_tradnl" sz="3200" b="1" dirty="0">
                <a:ln>
                  <a:solidFill>
                    <a:srgbClr val="FF0000"/>
                  </a:solidFill>
                </a:ln>
                <a:solidFill>
                  <a:srgbClr val="FF0000"/>
                </a:solidFill>
                <a:latin typeface="Arial Narrow" panose="020B0606020202030204" pitchFamily="34" charset="0"/>
              </a:rPr>
              <a:t>(</a:t>
            </a:r>
            <a:r>
              <a:rPr lang="es-ES_tradnl" sz="3200" b="1" dirty="0">
                <a:ln>
                  <a:solidFill>
                    <a:srgbClr val="0000CC"/>
                  </a:solidFill>
                </a:ln>
                <a:solidFill>
                  <a:srgbClr val="0000CC"/>
                </a:solidFill>
                <a:latin typeface="Arial Narrow" panose="020B0606020202030204" pitchFamily="34" charset="0"/>
              </a:rPr>
              <a:t>los que no son de la iglesia</a:t>
            </a:r>
            <a:r>
              <a:rPr lang="es-ES_tradnl" sz="3200" b="1" dirty="0">
                <a:ln>
                  <a:solidFill>
                    <a:srgbClr val="FF0000"/>
                  </a:solidFill>
                </a:ln>
                <a:solidFill>
                  <a:srgbClr val="FF0000"/>
                </a:solidFill>
                <a:latin typeface="Arial Narrow" panose="020B0606020202030204" pitchFamily="34" charset="0"/>
              </a:rPr>
              <a:t>).</a:t>
            </a:r>
            <a:endParaRPr lang="es-ES_tradnl" sz="700" b="1" dirty="0">
              <a:ln>
                <a:solidFill>
                  <a:srgbClr val="FF0000"/>
                </a:solidFill>
              </a:ln>
              <a:solidFill>
                <a:srgbClr val="FF0000"/>
              </a:solidFill>
              <a:latin typeface="Arial Narrow" panose="020B0606020202030204" pitchFamily="34" charset="0"/>
            </a:endParaRPr>
          </a:p>
        </p:txBody>
      </p:sp>
      <p:pic>
        <p:nvPicPr>
          <p:cNvPr id="11" name="Imagen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29931" y="697447"/>
            <a:ext cx="2084938" cy="2308324"/>
          </a:xfrm>
          <a:prstGeom prst="rect">
            <a:avLst/>
          </a:prstGeom>
        </p:spPr>
      </p:pic>
      <p:sp>
        <p:nvSpPr>
          <p:cNvPr id="10" name="CuadroTexto 9"/>
          <p:cNvSpPr txBox="1"/>
          <p:nvPr/>
        </p:nvSpPr>
        <p:spPr>
          <a:xfrm>
            <a:off x="646345" y="943668"/>
            <a:ext cx="5712013" cy="2062103"/>
          </a:xfrm>
          <a:prstGeom prst="rect">
            <a:avLst/>
          </a:prstGeom>
          <a:solidFill>
            <a:srgbClr val="48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s-CO" sz="3200" b="1" dirty="0">
                <a:ln>
                  <a:solidFill>
                    <a:srgbClr val="FFFF99"/>
                  </a:solidFill>
                </a:ln>
                <a:solidFill>
                  <a:srgbClr val="FFFF99"/>
                </a:solidFill>
                <a:latin typeface="Arial Narrow" panose="020B0606020202030204" pitchFamily="34" charset="0"/>
              </a:rPr>
              <a:t>“</a:t>
            </a:r>
            <a:r>
              <a:rPr lang="es-CO" sz="3200" b="1" dirty="0">
                <a:solidFill>
                  <a:srgbClr val="FFFF99"/>
                </a:solidFill>
                <a:latin typeface="Arial Narrow" panose="020B0606020202030204" pitchFamily="34" charset="0"/>
              </a:rPr>
              <a:t>…Aquí vemos que la </a:t>
            </a:r>
            <a:r>
              <a:rPr lang="es-CO" sz="3200" b="1" dirty="0">
                <a:solidFill>
                  <a:srgbClr val="FFFF00"/>
                </a:solidFill>
                <a:latin typeface="Arial Narrow" panose="020B0606020202030204" pitchFamily="34" charset="0"/>
              </a:rPr>
              <a:t>iglesia</a:t>
            </a:r>
            <a:r>
              <a:rPr lang="es-CO" sz="3200" b="1" dirty="0">
                <a:solidFill>
                  <a:srgbClr val="FFFF99"/>
                </a:solidFill>
                <a:latin typeface="Arial Narrow" panose="020B0606020202030204" pitchFamily="34" charset="0"/>
              </a:rPr>
              <a:t>, el </a:t>
            </a:r>
            <a:r>
              <a:rPr lang="es-CO" sz="3200" b="1" dirty="0">
                <a:solidFill>
                  <a:srgbClr val="FFFF00"/>
                </a:solidFill>
                <a:latin typeface="Arial Narrow" panose="020B0606020202030204" pitchFamily="34" charset="0"/>
              </a:rPr>
              <a:t>santuario</a:t>
            </a:r>
            <a:r>
              <a:rPr lang="es-CO" sz="3200" b="1" dirty="0">
                <a:solidFill>
                  <a:srgbClr val="FFFF99"/>
                </a:solidFill>
                <a:latin typeface="Arial Narrow" panose="020B0606020202030204" pitchFamily="34" charset="0"/>
              </a:rPr>
              <a:t> del Señor, era la primera en sentir los golpes de la ira de Dios”.    </a:t>
            </a:r>
            <a:r>
              <a:rPr lang="es-CO" sz="3200" b="1" dirty="0">
                <a:solidFill>
                  <a:srgbClr val="FFFF00"/>
                </a:solidFill>
                <a:latin typeface="Arial Narrow" panose="020B0606020202030204" pitchFamily="34" charset="0"/>
              </a:rPr>
              <a:t>T. </a:t>
            </a:r>
            <a:r>
              <a:rPr lang="es-CO" sz="3200" b="1" dirty="0" err="1">
                <a:solidFill>
                  <a:srgbClr val="FFFF00"/>
                </a:solidFill>
                <a:latin typeface="Arial Narrow" panose="020B0606020202030204" pitchFamily="34" charset="0"/>
              </a:rPr>
              <a:t>Igle</a:t>
            </a:r>
            <a:r>
              <a:rPr lang="es-CO" sz="3200" b="1" dirty="0">
                <a:solidFill>
                  <a:srgbClr val="FFFF00"/>
                </a:solidFill>
                <a:latin typeface="Arial Narrow" panose="020B0606020202030204" pitchFamily="34" charset="0"/>
              </a:rPr>
              <a:t>. 5:196.</a:t>
            </a:r>
          </a:p>
        </p:txBody>
      </p:sp>
    </p:spTree>
    <p:custDataLst>
      <p:tags r:id="rId1"/>
    </p:custDataLst>
    <p:extLst>
      <p:ext uri="{BB962C8B-B14F-4D97-AF65-F5344CB8AC3E}">
        <p14:creationId xmlns:p14="http://schemas.microsoft.com/office/powerpoint/2010/main" val="1447951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Marcador de contenido"/>
          <p:cNvSpPr>
            <a:spLocks noGrp="1"/>
          </p:cNvSpPr>
          <p:nvPr>
            <p:ph sz="half" idx="2"/>
            <p:custDataLst>
              <p:tags r:id="rId2"/>
            </p:custDataLst>
          </p:nvPr>
        </p:nvSpPr>
        <p:spPr>
          <a:xfrm>
            <a:off x="1076755" y="620688"/>
            <a:ext cx="7020780" cy="1944216"/>
          </a:xfrm>
        </p:spPr>
        <p:style>
          <a:lnRef idx="1">
            <a:schemeClr val="accent3"/>
          </a:lnRef>
          <a:fillRef idx="2">
            <a:schemeClr val="accent3"/>
          </a:fillRef>
          <a:effectRef idx="1">
            <a:schemeClr val="accent3"/>
          </a:effectRef>
          <a:fontRef idx="minor">
            <a:schemeClr val="dk1"/>
          </a:fontRef>
        </p:style>
        <p:txBody>
          <a:bodyPr>
            <a:noAutofit/>
          </a:bodyPr>
          <a:lstStyle/>
          <a:p>
            <a:pPr marL="0" indent="0" algn="ctr">
              <a:buNone/>
            </a:pPr>
            <a:r>
              <a:rPr lang="es-ES_tradnl" sz="3000" b="1" dirty="0">
                <a:ln>
                  <a:solidFill>
                    <a:srgbClr val="0000CC"/>
                  </a:solidFill>
                </a:ln>
                <a:solidFill>
                  <a:srgbClr val="0000CC"/>
                </a:solidFill>
                <a:latin typeface="Arial Narrow" panose="020B0606020202030204" pitchFamily="34" charset="0"/>
              </a:rPr>
              <a:t>La profecía muestra que en la misma matanza caen primero los del santuario y luego los de la ciudad. </a:t>
            </a:r>
            <a:r>
              <a:rPr lang="es-ES_tradnl" sz="3000" b="1" dirty="0">
                <a:ln>
                  <a:solidFill>
                    <a:srgbClr val="FF0000"/>
                  </a:solidFill>
                </a:ln>
                <a:solidFill>
                  <a:srgbClr val="FF0000"/>
                </a:solidFill>
                <a:latin typeface="Arial Narrow" panose="020B0606020202030204" pitchFamily="34" charset="0"/>
              </a:rPr>
              <a:t>Primero caen los infieles de la iglesia y seguidamente los del mundo.</a:t>
            </a:r>
            <a:endParaRPr lang="es-ES" sz="3000" b="1" dirty="0">
              <a:ln>
                <a:solidFill>
                  <a:srgbClr val="FF0000"/>
                </a:solidFill>
              </a:ln>
              <a:solidFill>
                <a:srgbClr val="FF0000"/>
              </a:solidFill>
              <a:latin typeface="Arial Narrow" panose="020B0606020202030204" pitchFamily="34" charset="0"/>
            </a:endParaRPr>
          </a:p>
        </p:txBody>
      </p:sp>
      <p:sp>
        <p:nvSpPr>
          <p:cNvPr id="5" name="4 Rectángulo"/>
          <p:cNvSpPr/>
          <p:nvPr>
            <p:custDataLst>
              <p:tags r:id="rId3"/>
            </p:custDataLst>
          </p:nvPr>
        </p:nvSpPr>
        <p:spPr>
          <a:xfrm>
            <a:off x="989602" y="2924944"/>
            <a:ext cx="7164796" cy="584775"/>
          </a:xfrm>
          <a:prstGeom prst="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s-ES" sz="3200" b="1" dirty="0">
                <a:ln>
                  <a:solidFill>
                    <a:schemeClr val="bg1"/>
                  </a:solidFill>
                </a:ln>
                <a:solidFill>
                  <a:schemeClr val="bg1"/>
                </a:solidFill>
              </a:rPr>
              <a:t>¿Quiénes son los destruidos de la iglesia?</a:t>
            </a:r>
          </a:p>
        </p:txBody>
      </p:sp>
      <p:sp>
        <p:nvSpPr>
          <p:cNvPr id="7" name="Marcador de número de diapositiva 6"/>
          <p:cNvSpPr>
            <a:spLocks noGrp="1"/>
          </p:cNvSpPr>
          <p:nvPr>
            <p:ph type="sldNum" sz="quarter" idx="12"/>
          </p:nvPr>
        </p:nvSpPr>
        <p:spPr/>
        <p:txBody>
          <a:bodyPr/>
          <a:lstStyle/>
          <a:p>
            <a:fld id="{B66C1AAE-3AC2-4380-9960-8354055D943E}" type="slidenum">
              <a:rPr lang="es-ES" smtClean="0"/>
              <a:pPr/>
              <a:t>45</a:t>
            </a:fld>
            <a:endParaRPr lang="es-ES"/>
          </a:p>
        </p:txBody>
      </p:sp>
      <p:sp>
        <p:nvSpPr>
          <p:cNvPr id="2" name="Rectángulo 1"/>
          <p:cNvSpPr/>
          <p:nvPr/>
        </p:nvSpPr>
        <p:spPr>
          <a:xfrm>
            <a:off x="602559" y="3959812"/>
            <a:ext cx="7938882" cy="240065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marL="571500" lvl="0" indent="-571500">
              <a:buFont typeface="Arial" panose="020B0604020202020204" pitchFamily="34" charset="0"/>
              <a:buChar char="•"/>
            </a:pPr>
            <a:r>
              <a:rPr lang="es-ES" sz="3000" b="1" dirty="0">
                <a:ln>
                  <a:solidFill>
                    <a:schemeClr val="accent6">
                      <a:lumMod val="75000"/>
                    </a:schemeClr>
                  </a:solidFill>
                </a:ln>
                <a:solidFill>
                  <a:schemeClr val="accent6">
                    <a:lumMod val="75000"/>
                  </a:schemeClr>
                </a:solidFill>
                <a:latin typeface="Arial Narrow" panose="020B0606020202030204" pitchFamily="34" charset="0"/>
              </a:rPr>
              <a:t>Aquellos a quienes Dios había  brindado gran luz pero que habían sido infieles.</a:t>
            </a:r>
          </a:p>
          <a:p>
            <a:pPr marL="571500" lvl="0" indent="-571500">
              <a:buFont typeface="Arial" panose="020B0604020202020204" pitchFamily="34" charset="0"/>
              <a:buChar char="•"/>
            </a:pPr>
            <a:r>
              <a:rPr lang="es-ES" sz="3000" b="1" dirty="0">
                <a:ln>
                  <a:solidFill>
                    <a:schemeClr val="accent6">
                      <a:lumMod val="75000"/>
                    </a:schemeClr>
                  </a:solidFill>
                </a:ln>
                <a:solidFill>
                  <a:schemeClr val="accent6">
                    <a:lumMod val="75000"/>
                  </a:schemeClr>
                </a:solidFill>
                <a:latin typeface="Arial Narrow" panose="020B0606020202030204" pitchFamily="34" charset="0"/>
              </a:rPr>
              <a:t>Aquellos que no sienten pesar  por su propia decadencia  espiritual ni lloran sobre los  pecados ajenos.   </a:t>
            </a:r>
            <a:r>
              <a:rPr lang="es-ES" sz="3000" b="1" dirty="0">
                <a:ln>
                  <a:solidFill>
                    <a:schemeClr val="tx1"/>
                  </a:solidFill>
                </a:ln>
                <a:solidFill>
                  <a:prstClr val="black"/>
                </a:solidFill>
                <a:latin typeface="Arial Narrow" panose="020B0606020202030204" pitchFamily="34" charset="0"/>
              </a:rPr>
              <a:t>Ver 2JT 66,67.</a:t>
            </a:r>
          </a:p>
        </p:txBody>
      </p:sp>
    </p:spTree>
    <p:custDataLst>
      <p:tags r:id="rId1"/>
    </p:custDataLst>
    <p:extLst>
      <p:ext uri="{BB962C8B-B14F-4D97-AF65-F5344CB8AC3E}">
        <p14:creationId xmlns:p14="http://schemas.microsoft.com/office/powerpoint/2010/main" val="2163963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Marcador de contenido"/>
          <p:cNvSpPr>
            <a:spLocks noGrp="1"/>
          </p:cNvSpPr>
          <p:nvPr>
            <p:ph sz="half" idx="2"/>
            <p:custDataLst>
              <p:tags r:id="rId2"/>
            </p:custDataLst>
          </p:nvPr>
        </p:nvSpPr>
        <p:spPr>
          <a:xfrm>
            <a:off x="1169622" y="1036464"/>
            <a:ext cx="6804756" cy="952376"/>
          </a:xfrm>
        </p:spPr>
        <p:style>
          <a:lnRef idx="1">
            <a:schemeClr val="accent3"/>
          </a:lnRef>
          <a:fillRef idx="2">
            <a:schemeClr val="accent3"/>
          </a:fillRef>
          <a:effectRef idx="1">
            <a:schemeClr val="accent3"/>
          </a:effectRef>
          <a:fontRef idx="minor">
            <a:schemeClr val="dk1"/>
          </a:fontRef>
        </p:style>
        <p:txBody>
          <a:bodyPr>
            <a:noAutofit/>
          </a:bodyPr>
          <a:lstStyle/>
          <a:p>
            <a:pPr marL="0" indent="0" algn="ctr">
              <a:buNone/>
            </a:pPr>
            <a:r>
              <a:rPr lang="es-ES" sz="3000" b="1" dirty="0">
                <a:ln>
                  <a:solidFill>
                    <a:srgbClr val="0000CC"/>
                  </a:solidFill>
                </a:ln>
                <a:solidFill>
                  <a:srgbClr val="0000CC"/>
                </a:solidFill>
                <a:latin typeface="Arial Narrow" panose="020B0606020202030204" pitchFamily="34" charset="0"/>
              </a:rPr>
              <a:t>La matanza de los de la ciudad sigue de inmediato a la matanza de los del santuario.</a:t>
            </a:r>
          </a:p>
        </p:txBody>
      </p:sp>
      <p:sp>
        <p:nvSpPr>
          <p:cNvPr id="5" name="4 Rectángulo"/>
          <p:cNvSpPr/>
          <p:nvPr>
            <p:custDataLst>
              <p:tags r:id="rId3"/>
            </p:custDataLst>
          </p:nvPr>
        </p:nvSpPr>
        <p:spPr>
          <a:xfrm>
            <a:off x="1152888" y="2599744"/>
            <a:ext cx="6838225" cy="1477328"/>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s-ES" sz="3000" b="1" dirty="0">
                <a:ln>
                  <a:solidFill>
                    <a:schemeClr val="bg1"/>
                  </a:solidFill>
                </a:ln>
                <a:solidFill>
                  <a:schemeClr val="bg1"/>
                </a:solidFill>
                <a:latin typeface="Arial Narrow" panose="020B0606020202030204" pitchFamily="34" charset="0"/>
              </a:rPr>
              <a:t>«Y a los otros oí que les dijo: "Pasad por la ciudad </a:t>
            </a:r>
            <a:r>
              <a:rPr lang="es-ES" sz="3000" b="1" u="sng" dirty="0">
                <a:ln>
                  <a:solidFill>
                    <a:srgbClr val="0BC8F5"/>
                  </a:solidFill>
                </a:ln>
                <a:solidFill>
                  <a:srgbClr val="0BC8F5"/>
                </a:solidFill>
                <a:latin typeface="Arial Narrow" panose="020B0606020202030204" pitchFamily="34" charset="0"/>
              </a:rPr>
              <a:t>en pos de él</a:t>
            </a:r>
            <a:r>
              <a:rPr lang="es-ES" sz="3000" b="1" dirty="0">
                <a:ln>
                  <a:solidFill>
                    <a:schemeClr val="bg1"/>
                  </a:solidFill>
                </a:ln>
                <a:solidFill>
                  <a:schemeClr val="bg1"/>
                </a:solidFill>
                <a:latin typeface="Arial Narrow" panose="020B0606020202030204" pitchFamily="34" charset="0"/>
              </a:rPr>
              <a:t>,  y matad sin lástima ni      </a:t>
            </a:r>
          </a:p>
          <a:p>
            <a:pPr algn="ctr"/>
            <a:r>
              <a:rPr lang="es-ES" sz="3000" b="1" dirty="0">
                <a:ln>
                  <a:solidFill>
                    <a:schemeClr val="bg1"/>
                  </a:solidFill>
                </a:ln>
                <a:solidFill>
                  <a:schemeClr val="bg1"/>
                </a:solidFill>
                <a:latin typeface="Arial Narrow" panose="020B0606020202030204" pitchFamily="34" charset="0"/>
              </a:rPr>
              <a:t>   compasión». </a:t>
            </a:r>
            <a:r>
              <a:rPr lang="es-ES" sz="3000" b="1" dirty="0">
                <a:ln>
                  <a:solidFill>
                    <a:schemeClr val="tx1"/>
                  </a:solidFill>
                </a:ln>
                <a:solidFill>
                  <a:schemeClr val="tx1"/>
                </a:solidFill>
                <a:latin typeface="Arial Narrow" panose="020B0606020202030204" pitchFamily="34" charset="0"/>
              </a:rPr>
              <a:t>Ezequiel 9:5.</a:t>
            </a:r>
          </a:p>
        </p:txBody>
      </p:sp>
      <p:sp>
        <p:nvSpPr>
          <p:cNvPr id="7" name="Marcador de número de diapositiva 6"/>
          <p:cNvSpPr>
            <a:spLocks noGrp="1"/>
          </p:cNvSpPr>
          <p:nvPr>
            <p:ph type="sldNum" sz="quarter" idx="12"/>
          </p:nvPr>
        </p:nvSpPr>
        <p:spPr/>
        <p:txBody>
          <a:bodyPr/>
          <a:lstStyle/>
          <a:p>
            <a:fld id="{B66C1AAE-3AC2-4380-9960-8354055D943E}" type="slidenum">
              <a:rPr lang="es-ES" smtClean="0"/>
              <a:pPr/>
              <a:t>46</a:t>
            </a:fld>
            <a:endParaRPr lang="es-ES"/>
          </a:p>
        </p:txBody>
      </p:sp>
      <p:sp>
        <p:nvSpPr>
          <p:cNvPr id="2" name="Rectángulo 1"/>
          <p:cNvSpPr/>
          <p:nvPr/>
        </p:nvSpPr>
        <p:spPr>
          <a:xfrm>
            <a:off x="1169622" y="4621169"/>
            <a:ext cx="6804756" cy="1477328"/>
          </a:xfrm>
          <a:prstGeom prst="rect">
            <a:avLst/>
          </a:prstGeom>
          <a:solidFill>
            <a:srgbClr val="FFFF99"/>
          </a:solidFill>
        </p:spPr>
        <p:style>
          <a:lnRef idx="0">
            <a:schemeClr val="accent1"/>
          </a:lnRef>
          <a:fillRef idx="3">
            <a:schemeClr val="accent1"/>
          </a:fillRef>
          <a:effectRef idx="3">
            <a:schemeClr val="accent1"/>
          </a:effectRef>
          <a:fontRef idx="minor">
            <a:schemeClr val="lt1"/>
          </a:fontRef>
        </p:style>
        <p:txBody>
          <a:bodyPr wrap="square">
            <a:spAutoFit/>
          </a:bodyPr>
          <a:lstStyle/>
          <a:p>
            <a:pPr lvl="0" algn="ctr"/>
            <a:r>
              <a:rPr lang="es-ES" sz="3000" b="1" dirty="0">
                <a:ln>
                  <a:solidFill>
                    <a:schemeClr val="accent6">
                      <a:lumMod val="75000"/>
                    </a:schemeClr>
                  </a:solidFill>
                </a:ln>
                <a:solidFill>
                  <a:schemeClr val="accent6">
                    <a:lumMod val="75000"/>
                  </a:schemeClr>
                </a:solidFill>
                <a:latin typeface="Arial Narrow" panose="020B0606020202030204" pitchFamily="34" charset="0"/>
              </a:rPr>
              <a:t>«Y les dijo: "Contaminad la </a:t>
            </a:r>
            <a:r>
              <a:rPr lang="es-ES" sz="3000" b="1" u="sng" dirty="0">
                <a:ln>
                  <a:solidFill>
                    <a:srgbClr val="0066FF"/>
                  </a:solidFill>
                </a:ln>
                <a:solidFill>
                  <a:srgbClr val="0066FF"/>
                </a:solidFill>
                <a:latin typeface="Arial Narrow" panose="020B0606020202030204" pitchFamily="34" charset="0"/>
              </a:rPr>
              <a:t>casa</a:t>
            </a:r>
            <a:r>
              <a:rPr lang="es-ES" sz="3000" b="1" dirty="0">
                <a:ln>
                  <a:solidFill>
                    <a:schemeClr val="accent6">
                      <a:lumMod val="75000"/>
                    </a:schemeClr>
                  </a:solidFill>
                </a:ln>
                <a:solidFill>
                  <a:schemeClr val="accent6">
                    <a:lumMod val="75000"/>
                  </a:schemeClr>
                </a:solidFill>
                <a:latin typeface="Arial Narrow" panose="020B0606020202030204" pitchFamily="34" charset="0"/>
              </a:rPr>
              <a:t>, llenad los atrios de muertos. </a:t>
            </a:r>
            <a:r>
              <a:rPr lang="es-ES" sz="3000" b="1" u="sng" dirty="0">
                <a:ln>
                  <a:solidFill>
                    <a:srgbClr val="0066FF"/>
                  </a:solidFill>
                </a:ln>
                <a:solidFill>
                  <a:srgbClr val="0066FF"/>
                </a:solidFill>
                <a:latin typeface="Arial Narrow" panose="020B0606020202030204" pitchFamily="34" charset="0"/>
              </a:rPr>
              <a:t>Id</a:t>
            </a:r>
            <a:r>
              <a:rPr lang="es-ES" sz="3000" b="1" dirty="0">
                <a:ln>
                  <a:solidFill>
                    <a:schemeClr val="accent6">
                      <a:lumMod val="75000"/>
                    </a:schemeClr>
                  </a:solidFill>
                </a:ln>
                <a:solidFill>
                  <a:schemeClr val="accent6">
                    <a:lumMod val="75000"/>
                  </a:schemeClr>
                </a:solidFill>
                <a:latin typeface="Arial Narrow" panose="020B0606020202030204" pitchFamily="34" charset="0"/>
              </a:rPr>
              <a:t>". </a:t>
            </a:r>
            <a:r>
              <a:rPr lang="es-ES" sz="3000" b="1" u="sng" dirty="0">
                <a:ln>
                  <a:solidFill>
                    <a:srgbClr val="0066FF"/>
                  </a:solidFill>
                </a:ln>
                <a:solidFill>
                  <a:srgbClr val="0066FF"/>
                </a:solidFill>
                <a:latin typeface="Arial Narrow" panose="020B0606020202030204" pitchFamily="34" charset="0"/>
              </a:rPr>
              <a:t>Así, salieron a matar en la ciudad»</a:t>
            </a:r>
            <a:r>
              <a:rPr lang="es-ES" sz="3000" b="1" dirty="0">
                <a:ln>
                  <a:solidFill>
                    <a:srgbClr val="0066FF"/>
                  </a:solidFill>
                </a:ln>
                <a:solidFill>
                  <a:srgbClr val="0066FF"/>
                </a:solidFill>
                <a:latin typeface="Arial Narrow" panose="020B0606020202030204" pitchFamily="34" charset="0"/>
              </a:rPr>
              <a:t>. </a:t>
            </a:r>
            <a:r>
              <a:rPr lang="es-ES" sz="3000" b="1" dirty="0">
                <a:ln>
                  <a:solidFill>
                    <a:schemeClr val="tx1"/>
                  </a:solidFill>
                </a:ln>
                <a:solidFill>
                  <a:schemeClr val="tx1"/>
                </a:solidFill>
                <a:latin typeface="Arial Narrow" panose="020B0606020202030204" pitchFamily="34" charset="0"/>
              </a:rPr>
              <a:t>(Ezequiel 9:7). </a:t>
            </a:r>
          </a:p>
        </p:txBody>
      </p:sp>
    </p:spTree>
    <p:custDataLst>
      <p:tags r:id="rId1"/>
    </p:custDataLst>
    <p:extLst>
      <p:ext uri="{BB962C8B-B14F-4D97-AF65-F5344CB8AC3E}">
        <p14:creationId xmlns:p14="http://schemas.microsoft.com/office/powerpoint/2010/main" val="309174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Marcador de contenido"/>
          <p:cNvSpPr>
            <a:spLocks noGrp="1"/>
          </p:cNvSpPr>
          <p:nvPr>
            <p:ph sz="half" idx="2"/>
            <p:custDataLst>
              <p:tags r:id="rId2"/>
            </p:custDataLst>
          </p:nvPr>
        </p:nvSpPr>
        <p:spPr>
          <a:xfrm>
            <a:off x="2078723" y="908720"/>
            <a:ext cx="4986554" cy="1440160"/>
          </a:xfrm>
        </p:spPr>
        <p:style>
          <a:lnRef idx="1">
            <a:schemeClr val="accent3"/>
          </a:lnRef>
          <a:fillRef idx="2">
            <a:schemeClr val="accent3"/>
          </a:fillRef>
          <a:effectRef idx="1">
            <a:schemeClr val="accent3"/>
          </a:effectRef>
          <a:fontRef idx="minor">
            <a:schemeClr val="dk1"/>
          </a:fontRef>
        </p:style>
        <p:txBody>
          <a:bodyPr>
            <a:noAutofit/>
          </a:bodyPr>
          <a:lstStyle/>
          <a:p>
            <a:pPr marL="0" indent="0" algn="ctr">
              <a:buNone/>
            </a:pPr>
            <a:r>
              <a:rPr lang="es-ES" sz="3000" b="1" dirty="0">
                <a:ln>
                  <a:solidFill>
                    <a:srgbClr val="0000CC"/>
                  </a:solidFill>
                </a:ln>
                <a:solidFill>
                  <a:srgbClr val="0000CC"/>
                </a:solidFill>
                <a:latin typeface="Arial Narrow" panose="020B0606020202030204" pitchFamily="34" charset="0"/>
              </a:rPr>
              <a:t>Nótese que tan pronto como mataron en la casa (</a:t>
            </a:r>
            <a:r>
              <a:rPr lang="es-ES" sz="3000" b="1" dirty="0">
                <a:ln>
                  <a:solidFill>
                    <a:schemeClr val="tx1"/>
                  </a:solidFill>
                </a:ln>
                <a:solidFill>
                  <a:schemeClr val="tx1"/>
                </a:solidFill>
                <a:latin typeface="Arial Narrow" panose="020B0606020202030204" pitchFamily="34" charset="0"/>
              </a:rPr>
              <a:t>el templo</a:t>
            </a:r>
            <a:r>
              <a:rPr lang="es-ES" sz="3000" b="1" dirty="0">
                <a:ln>
                  <a:solidFill>
                    <a:srgbClr val="0000CC"/>
                  </a:solidFill>
                </a:ln>
                <a:solidFill>
                  <a:srgbClr val="0000CC"/>
                </a:solidFill>
                <a:latin typeface="Arial Narrow" panose="020B0606020202030204" pitchFamily="34" charset="0"/>
              </a:rPr>
              <a:t>), salieron a matar en la ciudad.</a:t>
            </a:r>
          </a:p>
        </p:txBody>
      </p:sp>
      <p:sp>
        <p:nvSpPr>
          <p:cNvPr id="5" name="4 Rectángulo"/>
          <p:cNvSpPr/>
          <p:nvPr>
            <p:custDataLst>
              <p:tags r:id="rId3"/>
            </p:custDataLst>
          </p:nvPr>
        </p:nvSpPr>
        <p:spPr>
          <a:xfrm>
            <a:off x="1682679" y="3026083"/>
            <a:ext cx="5778642" cy="193899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s-ES" sz="3000" b="1" dirty="0">
                <a:ln>
                  <a:solidFill>
                    <a:schemeClr val="bg1"/>
                  </a:solidFill>
                </a:ln>
                <a:solidFill>
                  <a:schemeClr val="bg1"/>
                </a:solidFill>
                <a:latin typeface="Arial Narrow" panose="020B0606020202030204" pitchFamily="34" charset="0"/>
              </a:rPr>
              <a:t>Esto indica que los del templo y los de la ciudad fueron destruidos en la misma matanza, Aunque unos cayeron primero  y otros después.</a:t>
            </a:r>
          </a:p>
        </p:txBody>
      </p:sp>
      <p:sp>
        <p:nvSpPr>
          <p:cNvPr id="7" name="Marcador de número de diapositiva 6"/>
          <p:cNvSpPr>
            <a:spLocks noGrp="1"/>
          </p:cNvSpPr>
          <p:nvPr>
            <p:ph type="sldNum" sz="quarter" idx="12"/>
          </p:nvPr>
        </p:nvSpPr>
        <p:spPr/>
        <p:txBody>
          <a:bodyPr/>
          <a:lstStyle/>
          <a:p>
            <a:fld id="{B66C1AAE-3AC2-4380-9960-8354055D943E}" type="slidenum">
              <a:rPr lang="es-ES" smtClean="0"/>
              <a:pPr/>
              <a:t>47</a:t>
            </a:fld>
            <a:endParaRPr lang="es-ES"/>
          </a:p>
        </p:txBody>
      </p:sp>
      <p:sp>
        <p:nvSpPr>
          <p:cNvPr id="2" name="Rectángulo 1"/>
          <p:cNvSpPr/>
          <p:nvPr/>
        </p:nvSpPr>
        <p:spPr>
          <a:xfrm>
            <a:off x="1682679" y="5415828"/>
            <a:ext cx="5778642" cy="1015663"/>
          </a:xfrm>
          <a:prstGeom prst="rect">
            <a:avLst/>
          </a:prstGeom>
          <a:solidFill>
            <a:srgbClr val="FFFF99"/>
          </a:solidFill>
        </p:spPr>
        <p:style>
          <a:lnRef idx="0">
            <a:schemeClr val="accent1"/>
          </a:lnRef>
          <a:fillRef idx="3">
            <a:schemeClr val="accent1"/>
          </a:fillRef>
          <a:effectRef idx="3">
            <a:schemeClr val="accent1"/>
          </a:effectRef>
          <a:fontRef idx="minor">
            <a:schemeClr val="lt1"/>
          </a:fontRef>
        </p:style>
        <p:txBody>
          <a:bodyPr wrap="square">
            <a:spAutoFit/>
          </a:bodyPr>
          <a:lstStyle/>
          <a:p>
            <a:pPr lvl="0" algn="ctr"/>
            <a:r>
              <a:rPr lang="es-ES" sz="3000" b="1" dirty="0">
                <a:ln>
                  <a:solidFill>
                    <a:schemeClr val="accent6">
                      <a:lumMod val="75000"/>
                    </a:schemeClr>
                  </a:solidFill>
                </a:ln>
                <a:solidFill>
                  <a:schemeClr val="accent6">
                    <a:lumMod val="75000"/>
                  </a:schemeClr>
                </a:solidFill>
                <a:latin typeface="Arial Narrow" panose="020B0606020202030204" pitchFamily="34" charset="0"/>
              </a:rPr>
              <a:t>Unos son destruidos primero que otros, pero en la misma destrucción.</a:t>
            </a:r>
          </a:p>
        </p:txBody>
      </p:sp>
    </p:spTree>
    <p:custDataLst>
      <p:tags r:id="rId1"/>
    </p:custDataLst>
    <p:extLst>
      <p:ext uri="{BB962C8B-B14F-4D97-AF65-F5344CB8AC3E}">
        <p14:creationId xmlns:p14="http://schemas.microsoft.com/office/powerpoint/2010/main" val="1919654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Marcador de contenido"/>
          <p:cNvSpPr>
            <a:spLocks noGrp="1"/>
          </p:cNvSpPr>
          <p:nvPr>
            <p:ph sz="half" idx="2"/>
            <p:custDataLst>
              <p:tags r:id="rId2"/>
            </p:custDataLst>
          </p:nvPr>
        </p:nvSpPr>
        <p:spPr>
          <a:xfrm>
            <a:off x="2078723" y="692696"/>
            <a:ext cx="4986554" cy="648072"/>
          </a:xfrm>
        </p:spPr>
        <p:style>
          <a:lnRef idx="1">
            <a:schemeClr val="accent3"/>
          </a:lnRef>
          <a:fillRef idx="2">
            <a:schemeClr val="accent3"/>
          </a:fillRef>
          <a:effectRef idx="1">
            <a:schemeClr val="accent3"/>
          </a:effectRef>
          <a:fontRef idx="minor">
            <a:schemeClr val="dk1"/>
          </a:fontRef>
        </p:style>
        <p:txBody>
          <a:bodyPr>
            <a:noAutofit/>
          </a:bodyPr>
          <a:lstStyle/>
          <a:p>
            <a:pPr marL="0" indent="0">
              <a:buNone/>
            </a:pPr>
            <a:r>
              <a:rPr lang="es-ES" sz="4400" b="1" dirty="0">
                <a:ln>
                  <a:solidFill>
                    <a:srgbClr val="0000CC"/>
                  </a:solidFill>
                </a:ln>
                <a:solidFill>
                  <a:srgbClr val="0000CC"/>
                </a:solidFill>
              </a:rPr>
              <a:t>El Testimonio White.</a:t>
            </a:r>
          </a:p>
        </p:txBody>
      </p:sp>
      <p:sp>
        <p:nvSpPr>
          <p:cNvPr id="5" name="4 Rectángulo"/>
          <p:cNvSpPr/>
          <p:nvPr>
            <p:custDataLst>
              <p:tags r:id="rId3"/>
            </p:custDataLst>
          </p:nvPr>
        </p:nvSpPr>
        <p:spPr>
          <a:xfrm>
            <a:off x="1104113" y="2138080"/>
            <a:ext cx="6935773" cy="1938992"/>
          </a:xfrm>
          <a:prstGeom prst="rect">
            <a:avLst/>
          </a:prstGeom>
          <a:solidFill>
            <a:srgbClr val="0066FF"/>
          </a:solidFill>
        </p:spPr>
        <p:style>
          <a:lnRef idx="0">
            <a:schemeClr val="accent3"/>
          </a:lnRef>
          <a:fillRef idx="3">
            <a:schemeClr val="accent3"/>
          </a:fillRef>
          <a:effectRef idx="3">
            <a:schemeClr val="accent3"/>
          </a:effectRef>
          <a:fontRef idx="minor">
            <a:schemeClr val="lt1"/>
          </a:fontRef>
        </p:style>
        <p:txBody>
          <a:bodyPr wrap="square">
            <a:spAutoFit/>
          </a:bodyPr>
          <a:lstStyle/>
          <a:p>
            <a:r>
              <a:rPr lang="es-ES" sz="3000" b="1" dirty="0">
                <a:ln>
                  <a:solidFill>
                    <a:srgbClr val="FFFF00"/>
                  </a:solidFill>
                </a:ln>
                <a:solidFill>
                  <a:srgbClr val="FFFF00"/>
                </a:solidFill>
                <a:latin typeface="Arial Narrow" panose="020B0606020202030204" pitchFamily="34" charset="0"/>
              </a:rPr>
              <a:t>Según Elena White los infieles que están en la iglesia </a:t>
            </a:r>
            <a:r>
              <a:rPr lang="es-ES" sz="3000" b="1" dirty="0">
                <a:ln>
                  <a:solidFill>
                    <a:schemeClr val="bg1"/>
                  </a:solidFill>
                </a:ln>
                <a:solidFill>
                  <a:schemeClr val="bg1"/>
                </a:solidFill>
                <a:latin typeface="Arial Narrow" panose="020B0606020202030204" pitchFamily="34" charset="0"/>
              </a:rPr>
              <a:t>“Caerán en la </a:t>
            </a:r>
            <a:r>
              <a:rPr lang="es-ES" sz="3000" b="1" u="sng" dirty="0">
                <a:ln>
                  <a:solidFill>
                    <a:schemeClr val="tx1"/>
                  </a:solidFill>
                </a:ln>
                <a:solidFill>
                  <a:schemeClr val="tx1"/>
                </a:solidFill>
                <a:latin typeface="Arial Narrow" panose="020B0606020202030204" pitchFamily="34" charset="0"/>
              </a:rPr>
              <a:t>destrucción general</a:t>
            </a:r>
            <a:r>
              <a:rPr lang="es-ES" sz="3000" b="1" dirty="0">
                <a:ln>
                  <a:solidFill>
                    <a:schemeClr val="tx1"/>
                  </a:solidFill>
                </a:ln>
                <a:solidFill>
                  <a:schemeClr val="tx1"/>
                </a:solidFill>
                <a:latin typeface="Arial Narrow" panose="020B0606020202030204" pitchFamily="34" charset="0"/>
              </a:rPr>
              <a:t> </a:t>
            </a:r>
            <a:r>
              <a:rPr lang="es-ES" sz="3000" b="1" dirty="0">
                <a:ln>
                  <a:solidFill>
                    <a:schemeClr val="bg1"/>
                  </a:solidFill>
                </a:ln>
                <a:solidFill>
                  <a:schemeClr val="bg1"/>
                </a:solidFill>
                <a:latin typeface="Arial Narrow" panose="020B0606020202030204" pitchFamily="34" charset="0"/>
              </a:rPr>
              <a:t>de los impíos, </a:t>
            </a:r>
            <a:r>
              <a:rPr lang="es-ES" sz="3000" b="1" u="sng" dirty="0">
                <a:ln>
                  <a:solidFill>
                    <a:schemeClr val="tx1"/>
                  </a:solidFill>
                </a:ln>
                <a:solidFill>
                  <a:schemeClr val="tx1"/>
                </a:solidFill>
                <a:latin typeface="Arial Narrow" panose="020B0606020202030204" pitchFamily="34" charset="0"/>
              </a:rPr>
              <a:t>representada</a:t>
            </a:r>
            <a:r>
              <a:rPr lang="es-ES" sz="3000" b="1" dirty="0">
                <a:ln>
                  <a:solidFill>
                    <a:schemeClr val="tx1"/>
                  </a:solidFill>
                </a:ln>
                <a:solidFill>
                  <a:schemeClr val="tx1"/>
                </a:solidFill>
                <a:latin typeface="Arial Narrow" panose="020B0606020202030204" pitchFamily="34" charset="0"/>
              </a:rPr>
              <a:t> </a:t>
            </a:r>
            <a:r>
              <a:rPr lang="es-ES" sz="3000" b="1" dirty="0">
                <a:ln>
                  <a:solidFill>
                    <a:schemeClr val="bg1"/>
                  </a:solidFill>
                </a:ln>
                <a:solidFill>
                  <a:schemeClr val="bg1"/>
                </a:solidFill>
                <a:latin typeface="Arial Narrow" panose="020B0606020202030204" pitchFamily="34" charset="0"/>
              </a:rPr>
              <a:t>por la obra de los hombres que llevaban armas”. </a:t>
            </a:r>
            <a:r>
              <a:rPr lang="es-ES" sz="3000" b="1" dirty="0">
                <a:ln>
                  <a:solidFill>
                    <a:srgbClr val="FFFF00"/>
                  </a:solidFill>
                </a:ln>
                <a:solidFill>
                  <a:srgbClr val="FFFF00"/>
                </a:solidFill>
                <a:latin typeface="Arial Narrow" panose="020B0606020202030204" pitchFamily="34" charset="0"/>
              </a:rPr>
              <a:t>1JT 335</a:t>
            </a:r>
          </a:p>
        </p:txBody>
      </p:sp>
      <p:sp>
        <p:nvSpPr>
          <p:cNvPr id="7" name="Marcador de número de diapositiva 6"/>
          <p:cNvSpPr>
            <a:spLocks noGrp="1"/>
          </p:cNvSpPr>
          <p:nvPr>
            <p:ph type="sldNum" sz="quarter" idx="12"/>
          </p:nvPr>
        </p:nvSpPr>
        <p:spPr/>
        <p:txBody>
          <a:bodyPr/>
          <a:lstStyle/>
          <a:p>
            <a:fld id="{B66C1AAE-3AC2-4380-9960-8354055D943E}" type="slidenum">
              <a:rPr lang="es-ES" smtClean="0"/>
              <a:pPr/>
              <a:t>48</a:t>
            </a:fld>
            <a:endParaRPr lang="es-ES"/>
          </a:p>
        </p:txBody>
      </p:sp>
      <p:sp>
        <p:nvSpPr>
          <p:cNvPr id="2" name="Rectángulo 1"/>
          <p:cNvSpPr/>
          <p:nvPr/>
        </p:nvSpPr>
        <p:spPr>
          <a:xfrm>
            <a:off x="1937957" y="4645585"/>
            <a:ext cx="5268087" cy="1477328"/>
          </a:xfrm>
          <a:prstGeom prst="rect">
            <a:avLst/>
          </a:prstGeom>
          <a:solidFill>
            <a:srgbClr val="FFFF99"/>
          </a:solidFill>
        </p:spPr>
        <p:style>
          <a:lnRef idx="0">
            <a:schemeClr val="accent1"/>
          </a:lnRef>
          <a:fillRef idx="3">
            <a:schemeClr val="accent1"/>
          </a:fillRef>
          <a:effectRef idx="3">
            <a:schemeClr val="accent1"/>
          </a:effectRef>
          <a:fontRef idx="minor">
            <a:schemeClr val="lt1"/>
          </a:fontRef>
        </p:style>
        <p:txBody>
          <a:bodyPr wrap="square">
            <a:spAutoFit/>
          </a:bodyPr>
          <a:lstStyle/>
          <a:p>
            <a:pPr lvl="0" algn="ctr"/>
            <a:r>
              <a:rPr lang="es-ES" sz="3000" b="1" dirty="0">
                <a:ln>
                  <a:solidFill>
                    <a:schemeClr val="accent6">
                      <a:lumMod val="75000"/>
                    </a:schemeClr>
                  </a:solidFill>
                </a:ln>
                <a:solidFill>
                  <a:schemeClr val="accent6">
                    <a:lumMod val="75000"/>
                  </a:schemeClr>
                </a:solidFill>
                <a:latin typeface="Arial Narrow" panose="020B0606020202030204" pitchFamily="34" charset="0"/>
              </a:rPr>
              <a:t>En este texto Elena White confirma que todos los impíos caerán en la misma destrucción.</a:t>
            </a:r>
          </a:p>
        </p:txBody>
      </p:sp>
    </p:spTree>
    <p:custDataLst>
      <p:tags r:id="rId1"/>
    </p:custDataLst>
    <p:extLst>
      <p:ext uri="{BB962C8B-B14F-4D97-AF65-F5344CB8AC3E}">
        <p14:creationId xmlns:p14="http://schemas.microsoft.com/office/powerpoint/2010/main" val="111512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Marcador de contenido"/>
          <p:cNvSpPr>
            <a:spLocks noGrp="1"/>
          </p:cNvSpPr>
          <p:nvPr>
            <p:ph sz="half" idx="2"/>
            <p:custDataLst>
              <p:tags r:id="rId2"/>
            </p:custDataLst>
          </p:nvPr>
        </p:nvSpPr>
        <p:spPr>
          <a:xfrm>
            <a:off x="1331640" y="902479"/>
            <a:ext cx="6588732" cy="2520280"/>
          </a:xfrm>
        </p:spPr>
        <p:style>
          <a:lnRef idx="1">
            <a:schemeClr val="accent3"/>
          </a:lnRef>
          <a:fillRef idx="2">
            <a:schemeClr val="accent3"/>
          </a:fillRef>
          <a:effectRef idx="1">
            <a:schemeClr val="accent3"/>
          </a:effectRef>
          <a:fontRef idx="minor">
            <a:schemeClr val="dk1"/>
          </a:fontRef>
        </p:style>
        <p:txBody>
          <a:bodyPr>
            <a:noAutofit/>
          </a:bodyPr>
          <a:lstStyle/>
          <a:p>
            <a:pPr marL="0" indent="0" algn="ctr">
              <a:buNone/>
            </a:pPr>
            <a:r>
              <a:rPr lang="es-ES" sz="3200" b="1" dirty="0">
                <a:ln>
                  <a:solidFill>
                    <a:srgbClr val="0000CC"/>
                  </a:solidFill>
                </a:ln>
                <a:solidFill>
                  <a:srgbClr val="0000CC"/>
                </a:solidFill>
                <a:latin typeface="Arial Narrow" panose="020B0606020202030204" pitchFamily="34" charset="0"/>
              </a:rPr>
              <a:t>Hay quienes piensan que la visión de Ezequiel no corresponde con la de Juan porque al compararlas encuentran que algunos símbolos y detalles de las profecías no son idénticos.</a:t>
            </a:r>
          </a:p>
        </p:txBody>
      </p:sp>
      <p:sp>
        <p:nvSpPr>
          <p:cNvPr id="5" name="4 Rectángulo"/>
          <p:cNvSpPr/>
          <p:nvPr>
            <p:custDataLst>
              <p:tags r:id="rId3"/>
            </p:custDataLst>
          </p:nvPr>
        </p:nvSpPr>
        <p:spPr>
          <a:xfrm>
            <a:off x="1763688" y="5661248"/>
            <a:ext cx="5616624" cy="646331"/>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es-ES" sz="3600" b="1" dirty="0">
                <a:ln>
                  <a:solidFill>
                    <a:srgbClr val="FFFF00"/>
                  </a:solidFill>
                </a:ln>
                <a:solidFill>
                  <a:srgbClr val="FFFF00"/>
                </a:solidFill>
              </a:rPr>
              <a:t>Notemos algunos ejemplos:</a:t>
            </a:r>
          </a:p>
        </p:txBody>
      </p:sp>
      <p:sp>
        <p:nvSpPr>
          <p:cNvPr id="7" name="Marcador de número de diapositiva 6"/>
          <p:cNvSpPr>
            <a:spLocks noGrp="1"/>
          </p:cNvSpPr>
          <p:nvPr>
            <p:ph type="sldNum" sz="quarter" idx="12"/>
          </p:nvPr>
        </p:nvSpPr>
        <p:spPr/>
        <p:txBody>
          <a:bodyPr/>
          <a:lstStyle/>
          <a:p>
            <a:fld id="{B66C1AAE-3AC2-4380-9960-8354055D943E}" type="slidenum">
              <a:rPr lang="es-ES" smtClean="0"/>
              <a:pPr/>
              <a:t>49</a:t>
            </a:fld>
            <a:endParaRPr lang="es-ES"/>
          </a:p>
        </p:txBody>
      </p:sp>
      <p:sp>
        <p:nvSpPr>
          <p:cNvPr id="2" name="Rectángulo 1"/>
          <p:cNvSpPr/>
          <p:nvPr/>
        </p:nvSpPr>
        <p:spPr>
          <a:xfrm>
            <a:off x="1331640" y="3690898"/>
            <a:ext cx="6588732" cy="1569660"/>
          </a:xfrm>
          <a:prstGeom prst="rect">
            <a:avLst/>
          </a:prstGeom>
          <a:solidFill>
            <a:srgbClr val="FFFF99"/>
          </a:solidFill>
        </p:spPr>
        <p:style>
          <a:lnRef idx="0">
            <a:schemeClr val="accent1"/>
          </a:lnRef>
          <a:fillRef idx="3">
            <a:schemeClr val="accent1"/>
          </a:fillRef>
          <a:effectRef idx="3">
            <a:schemeClr val="accent1"/>
          </a:effectRef>
          <a:fontRef idx="minor">
            <a:schemeClr val="lt1"/>
          </a:fontRef>
        </p:style>
        <p:txBody>
          <a:bodyPr wrap="square">
            <a:spAutoFit/>
          </a:bodyPr>
          <a:lstStyle/>
          <a:p>
            <a:pPr lvl="0" algn="ctr"/>
            <a:r>
              <a:rPr lang="es-ES" sz="3200" b="1" dirty="0">
                <a:ln>
                  <a:solidFill>
                    <a:schemeClr val="accent6">
                      <a:lumMod val="75000"/>
                    </a:schemeClr>
                  </a:solidFill>
                </a:ln>
                <a:solidFill>
                  <a:schemeClr val="accent6">
                    <a:lumMod val="75000"/>
                  </a:schemeClr>
                </a:solidFill>
                <a:latin typeface="Arial Narrow" panose="020B0606020202030204" pitchFamily="34" charset="0"/>
              </a:rPr>
              <a:t>Pero en la Biblia se usan diferentes profecías con diferentes símbolos para representar una misma realidad.</a:t>
            </a:r>
          </a:p>
        </p:txBody>
      </p:sp>
    </p:spTree>
    <p:custDataLst>
      <p:tags r:id="rId1"/>
    </p:custDataLst>
    <p:extLst>
      <p:ext uri="{BB962C8B-B14F-4D97-AF65-F5344CB8AC3E}">
        <p14:creationId xmlns:p14="http://schemas.microsoft.com/office/powerpoint/2010/main" val="1339577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Marcador de contenido"/>
          <p:cNvSpPr>
            <a:spLocks noGrp="1"/>
          </p:cNvSpPr>
          <p:nvPr>
            <p:ph sz="half" idx="2"/>
            <p:custDataLst>
              <p:tags r:id="rId2"/>
            </p:custDataLst>
          </p:nvPr>
        </p:nvSpPr>
        <p:spPr>
          <a:xfrm>
            <a:off x="557808" y="792088"/>
            <a:ext cx="8028384" cy="1412776"/>
          </a:xfrm>
          <a:solidFill>
            <a:srgbClr val="A6D86E"/>
          </a:solidFill>
        </p:spPr>
        <p:style>
          <a:lnRef idx="0">
            <a:schemeClr val="accent3"/>
          </a:lnRef>
          <a:fillRef idx="3">
            <a:schemeClr val="accent3"/>
          </a:fillRef>
          <a:effectRef idx="3">
            <a:schemeClr val="accent3"/>
          </a:effectRef>
          <a:fontRef idx="minor">
            <a:schemeClr val="lt1"/>
          </a:fontRef>
        </p:style>
        <p:txBody>
          <a:bodyPr>
            <a:noAutofit/>
          </a:bodyPr>
          <a:lstStyle/>
          <a:p>
            <a:pPr marL="0" indent="0" algn="ctr">
              <a:buNone/>
            </a:pPr>
            <a:r>
              <a:rPr lang="es-ES" sz="2800" b="1" dirty="0">
                <a:ln>
                  <a:solidFill>
                    <a:srgbClr val="0000CC"/>
                  </a:solidFill>
                </a:ln>
                <a:solidFill>
                  <a:srgbClr val="0000CC"/>
                </a:solidFill>
                <a:latin typeface="Arial Narrow" panose="020B0606020202030204" pitchFamily="34" charset="0"/>
              </a:rPr>
              <a:t>Babilonia, Medo Persia, Grecia y Roma en Daniel 2 están representados por  metales, pero en Daniel 7 esos mismos imperios están representados por Bestias. </a:t>
            </a:r>
          </a:p>
        </p:txBody>
      </p:sp>
      <p:sp>
        <p:nvSpPr>
          <p:cNvPr id="5" name="4 Rectángulo"/>
          <p:cNvSpPr/>
          <p:nvPr>
            <p:custDataLst>
              <p:tags r:id="rId3"/>
            </p:custDataLst>
          </p:nvPr>
        </p:nvSpPr>
        <p:spPr>
          <a:xfrm>
            <a:off x="1218456" y="4540572"/>
            <a:ext cx="6707088" cy="1815882"/>
          </a:xfrm>
          <a:prstGeom prst="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s-ES" sz="2800" b="1" dirty="0">
                <a:ln>
                  <a:solidFill>
                    <a:srgbClr val="FFFF00"/>
                  </a:solidFill>
                </a:ln>
                <a:solidFill>
                  <a:srgbClr val="FFFF99"/>
                </a:solidFill>
                <a:latin typeface="Arial Narrow" panose="020B0606020202030204" pitchFamily="34" charset="0"/>
              </a:rPr>
              <a:t>En Daniel 7 el papado es representado por el cuerno pequeño que sale de la cabeza de la cuarta bestia pero en Apocalipsis 13 es representado la bestia que surge del mar.</a:t>
            </a:r>
          </a:p>
        </p:txBody>
      </p:sp>
      <p:sp>
        <p:nvSpPr>
          <p:cNvPr id="7" name="Marcador de número de diapositiva 6"/>
          <p:cNvSpPr>
            <a:spLocks noGrp="1"/>
          </p:cNvSpPr>
          <p:nvPr>
            <p:ph type="sldNum" sz="quarter" idx="12"/>
          </p:nvPr>
        </p:nvSpPr>
        <p:spPr/>
        <p:txBody>
          <a:bodyPr/>
          <a:lstStyle/>
          <a:p>
            <a:r>
              <a:rPr lang="es-ES" dirty="0"/>
              <a:t>.</a:t>
            </a:r>
            <a:fld id="{B66C1AAE-3AC2-4380-9960-8354055D943E}" type="slidenum">
              <a:rPr lang="es-ES" smtClean="0"/>
              <a:pPr/>
              <a:t>50</a:t>
            </a:fld>
            <a:endParaRPr lang="es-ES" dirty="0"/>
          </a:p>
        </p:txBody>
      </p:sp>
      <p:sp>
        <p:nvSpPr>
          <p:cNvPr id="2" name="Rectángulo 1"/>
          <p:cNvSpPr/>
          <p:nvPr/>
        </p:nvSpPr>
        <p:spPr>
          <a:xfrm>
            <a:off x="1218456" y="2477214"/>
            <a:ext cx="6707088" cy="1815882"/>
          </a:xfrm>
          <a:prstGeom prst="rect">
            <a:avLst/>
          </a:prstGeom>
          <a:solidFill>
            <a:srgbClr val="FFFF99"/>
          </a:solidFill>
        </p:spPr>
        <p:style>
          <a:lnRef idx="0">
            <a:schemeClr val="accent1"/>
          </a:lnRef>
          <a:fillRef idx="3">
            <a:schemeClr val="accent1"/>
          </a:fillRef>
          <a:effectRef idx="3">
            <a:schemeClr val="accent1"/>
          </a:effectRef>
          <a:fontRef idx="minor">
            <a:schemeClr val="lt1"/>
          </a:fontRef>
        </p:style>
        <p:txBody>
          <a:bodyPr wrap="square">
            <a:spAutoFit/>
          </a:bodyPr>
          <a:lstStyle/>
          <a:p>
            <a:pPr lvl="0" algn="ctr"/>
            <a:r>
              <a:rPr lang="es-ES" sz="2800" b="1" dirty="0">
                <a:ln>
                  <a:solidFill>
                    <a:schemeClr val="accent6">
                      <a:lumMod val="75000"/>
                    </a:schemeClr>
                  </a:solidFill>
                </a:ln>
                <a:solidFill>
                  <a:schemeClr val="accent6">
                    <a:lumMod val="75000"/>
                  </a:schemeClr>
                </a:solidFill>
                <a:latin typeface="Arial Narrow" panose="020B0606020202030204" pitchFamily="34" charset="0"/>
              </a:rPr>
              <a:t>Las diez naciones en que se dividió Roma están representadas en Daniel 2 por los dedos de los pies, pero en Daniel 7 las representan los diez cuernos de la cuarta bestia. </a:t>
            </a:r>
          </a:p>
        </p:txBody>
      </p:sp>
    </p:spTree>
    <p:custDataLst>
      <p:tags r:id="rId1"/>
    </p:custDataLst>
    <p:extLst>
      <p:ext uri="{BB962C8B-B14F-4D97-AF65-F5344CB8AC3E}">
        <p14:creationId xmlns:p14="http://schemas.microsoft.com/office/powerpoint/2010/main" val="403311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4 Rectángulo"/>
          <p:cNvSpPr/>
          <p:nvPr>
            <p:custDataLst>
              <p:tags r:id="rId2"/>
            </p:custDataLst>
          </p:nvPr>
        </p:nvSpPr>
        <p:spPr>
          <a:xfrm>
            <a:off x="611560" y="1196752"/>
            <a:ext cx="6246440" cy="491930"/>
          </a:xfrm>
          <a:prstGeom prst="rect">
            <a:avLst/>
          </a:prstGeom>
        </p:spPr>
        <p:txBody>
          <a:bodyPr wrap="square">
            <a:spAutoFit/>
          </a:bodyPr>
          <a:lstStyle/>
          <a:p>
            <a:pPr>
              <a:lnSpc>
                <a:spcPct val="115000"/>
              </a:lnSpc>
              <a:spcAft>
                <a:spcPts val="1000"/>
              </a:spcAft>
            </a:pPr>
            <a:endParaRPr lang="es-ES" sz="2400" dirty="0">
              <a:effectLst/>
              <a:latin typeface="Arial Black" pitchFamily="34" charset="0"/>
              <a:ea typeface="Calibri"/>
            </a:endParaRPr>
          </a:p>
        </p:txBody>
      </p:sp>
      <p:sp>
        <p:nvSpPr>
          <p:cNvPr id="6" name="5 Rectángulo"/>
          <p:cNvSpPr/>
          <p:nvPr>
            <p:custDataLst>
              <p:tags r:id="rId3"/>
            </p:custDataLst>
          </p:nvPr>
        </p:nvSpPr>
        <p:spPr>
          <a:xfrm>
            <a:off x="205622" y="1175270"/>
            <a:ext cx="4438386" cy="425373"/>
          </a:xfrm>
          <a:prstGeom prst="rect">
            <a:avLst/>
          </a:prstGeom>
        </p:spPr>
        <p:txBody>
          <a:bodyPr wrap="square">
            <a:spAutoFit/>
          </a:bodyPr>
          <a:lstStyle/>
          <a:p>
            <a:pPr>
              <a:lnSpc>
                <a:spcPct val="115000"/>
              </a:lnSpc>
              <a:spcAft>
                <a:spcPts val="1000"/>
              </a:spcAft>
            </a:pPr>
            <a:endParaRPr lang="es-ES" sz="2000" dirty="0">
              <a:solidFill>
                <a:srgbClr val="000000"/>
              </a:solidFill>
              <a:latin typeface="Arial Black"/>
              <a:ea typeface="Calibri"/>
            </a:endParaRPr>
          </a:p>
        </p:txBody>
      </p:sp>
      <p:sp>
        <p:nvSpPr>
          <p:cNvPr id="10" name="9 CuadroTexto"/>
          <p:cNvSpPr txBox="1"/>
          <p:nvPr>
            <p:custDataLst>
              <p:tags r:id="rId4"/>
            </p:custDataLst>
          </p:nvPr>
        </p:nvSpPr>
        <p:spPr>
          <a:xfrm>
            <a:off x="2033718" y="1117517"/>
            <a:ext cx="5076564" cy="1569660"/>
          </a:xfrm>
          <a:prstGeom prst="rect">
            <a:avLst/>
          </a:prstGeom>
          <a:ln/>
        </p:spPr>
        <p:style>
          <a:lnRef idx="0">
            <a:schemeClr val="accent6"/>
          </a:lnRef>
          <a:fillRef idx="3">
            <a:schemeClr val="accent6"/>
          </a:fillRef>
          <a:effectRef idx="3">
            <a:schemeClr val="accent6"/>
          </a:effectRef>
          <a:fontRef idx="minor">
            <a:schemeClr val="lt1"/>
          </a:fontRef>
        </p:style>
        <p:txBody>
          <a:bodyPr wrap="square" rtlCol="0">
            <a:spAutoFit/>
            <a:scene3d>
              <a:camera prst="orthographicFront"/>
              <a:lightRig rig="harsh" dir="t"/>
            </a:scene3d>
            <a:sp3d prstMaterial="matte">
              <a:contourClr>
                <a:schemeClr val="bg1">
                  <a:lumMod val="65000"/>
                </a:schemeClr>
              </a:contourClr>
            </a:sp3d>
          </a:bodyPr>
          <a:lstStyle/>
          <a:p>
            <a:pPr algn="ctr"/>
            <a:r>
              <a:rPr lang="es-ES_tradnl" sz="3200" b="1" dirty="0">
                <a:ln>
                  <a:solidFill>
                    <a:schemeClr val="bg1"/>
                  </a:solidFill>
                </a:ln>
                <a:solidFill>
                  <a:schemeClr val="bg1"/>
                </a:solidFill>
                <a:effectLst>
                  <a:innerShdw blurRad="63500" dist="50800" dir="13500000">
                    <a:prstClr val="black">
                      <a:alpha val="50000"/>
                    </a:prstClr>
                  </a:innerShdw>
                </a:effectLst>
                <a:latin typeface="Arial Narrow" panose="020B0606020202030204" pitchFamily="34" charset="0"/>
              </a:rPr>
              <a:t>APLICACIÓN SECUNDARIA</a:t>
            </a:r>
            <a:endParaRPr lang="es-ES" sz="3200" b="1" dirty="0">
              <a:ln>
                <a:solidFill>
                  <a:schemeClr val="bg1"/>
                </a:solidFill>
              </a:ln>
              <a:solidFill>
                <a:schemeClr val="bg1"/>
              </a:solidFill>
              <a:effectLst>
                <a:innerShdw blurRad="63500" dist="50800" dir="13500000">
                  <a:prstClr val="black">
                    <a:alpha val="50000"/>
                  </a:prstClr>
                </a:innerShdw>
              </a:effectLst>
              <a:latin typeface="Arial Narrow" panose="020B0606020202030204" pitchFamily="34" charset="0"/>
            </a:endParaRPr>
          </a:p>
          <a:p>
            <a:pPr algn="ctr"/>
            <a:r>
              <a:rPr lang="es-ES_tradnl" sz="3200" b="1" dirty="0">
                <a:ln>
                  <a:solidFill>
                    <a:schemeClr val="tx1"/>
                  </a:solidFill>
                </a:ln>
                <a:solidFill>
                  <a:schemeClr val="tx1"/>
                </a:solidFill>
                <a:latin typeface="Arial Narrow" panose="020B0606020202030204" pitchFamily="34" charset="0"/>
                <a:ea typeface="Calibri"/>
              </a:rPr>
              <a:t>La profecía de Ezequiel 9 </a:t>
            </a:r>
          </a:p>
          <a:p>
            <a:pPr algn="ctr"/>
            <a:r>
              <a:rPr lang="es-ES_tradnl" sz="3200" b="1" dirty="0">
                <a:ln>
                  <a:solidFill>
                    <a:schemeClr val="tx1"/>
                  </a:solidFill>
                </a:ln>
                <a:solidFill>
                  <a:schemeClr val="tx1"/>
                </a:solidFill>
                <a:latin typeface="Arial Narrow" panose="020B0606020202030204" pitchFamily="34" charset="0"/>
                <a:ea typeface="Calibri"/>
              </a:rPr>
              <a:t>es una </a:t>
            </a:r>
            <a:r>
              <a:rPr lang="es-ES_tradnl" sz="3200" b="1" u="sng" dirty="0">
                <a:ln>
                  <a:solidFill>
                    <a:schemeClr val="tx1"/>
                  </a:solidFill>
                </a:ln>
                <a:solidFill>
                  <a:schemeClr val="tx1"/>
                </a:solidFill>
                <a:latin typeface="Arial Narrow" panose="020B0606020202030204" pitchFamily="34" charset="0"/>
                <a:ea typeface="Calibri"/>
              </a:rPr>
              <a:t>ilustración</a:t>
            </a:r>
            <a:r>
              <a:rPr lang="es-ES_tradnl" sz="3200" b="1" dirty="0">
                <a:ln>
                  <a:solidFill>
                    <a:schemeClr val="tx1"/>
                  </a:solidFill>
                </a:ln>
                <a:solidFill>
                  <a:schemeClr val="tx1"/>
                </a:solidFill>
                <a:latin typeface="Arial Narrow" panose="020B0606020202030204" pitchFamily="34" charset="0"/>
                <a:ea typeface="Calibri"/>
              </a:rPr>
              <a:t>, una </a:t>
            </a:r>
            <a:r>
              <a:rPr lang="es-ES_tradnl" sz="3200" b="1" u="sng" dirty="0">
                <a:ln>
                  <a:solidFill>
                    <a:schemeClr val="tx1"/>
                  </a:solidFill>
                </a:ln>
                <a:solidFill>
                  <a:schemeClr val="tx1"/>
                </a:solidFill>
                <a:latin typeface="Arial Narrow" panose="020B0606020202030204" pitchFamily="34" charset="0"/>
                <a:ea typeface="Calibri"/>
              </a:rPr>
              <a:t>figura</a:t>
            </a:r>
            <a:r>
              <a:rPr lang="es-ES_tradnl" sz="3200" b="1" dirty="0">
                <a:ln>
                  <a:solidFill>
                    <a:schemeClr val="tx1"/>
                  </a:solidFill>
                </a:ln>
                <a:solidFill>
                  <a:schemeClr val="tx1"/>
                </a:solidFill>
                <a:latin typeface="Arial Narrow" panose="020B0606020202030204" pitchFamily="34" charset="0"/>
                <a:ea typeface="Calibri"/>
              </a:rPr>
              <a:t>.</a:t>
            </a:r>
            <a:endParaRPr lang="es-ES" sz="3200" b="1" dirty="0">
              <a:ln>
                <a:solidFill>
                  <a:schemeClr val="tx1"/>
                </a:solidFill>
              </a:ln>
              <a:solidFill>
                <a:schemeClr val="tx1"/>
              </a:solidFill>
              <a:latin typeface="Arial Narrow" panose="020B0606020202030204" pitchFamily="34" charset="0"/>
              <a:ea typeface="Calibri"/>
            </a:endParaRPr>
          </a:p>
        </p:txBody>
      </p:sp>
      <p:sp>
        <p:nvSpPr>
          <p:cNvPr id="12" name="Marcador de número de diapositiva 11"/>
          <p:cNvSpPr>
            <a:spLocks noGrp="1"/>
          </p:cNvSpPr>
          <p:nvPr>
            <p:ph type="sldNum" sz="quarter" idx="12"/>
          </p:nvPr>
        </p:nvSpPr>
        <p:spPr/>
        <p:txBody>
          <a:bodyPr/>
          <a:lstStyle/>
          <a:p>
            <a:fld id="{B66C1AAE-3AC2-4380-9960-8354055D943E}" type="slidenum">
              <a:rPr lang="es-ES" smtClean="0"/>
              <a:pPr/>
              <a:t>51</a:t>
            </a:fld>
            <a:endParaRPr lang="es-ES"/>
          </a:p>
        </p:txBody>
      </p:sp>
      <p:sp>
        <p:nvSpPr>
          <p:cNvPr id="7" name="Rectángulo 6"/>
          <p:cNvSpPr/>
          <p:nvPr/>
        </p:nvSpPr>
        <p:spPr>
          <a:xfrm>
            <a:off x="1223628" y="3275269"/>
            <a:ext cx="6696744" cy="2400657"/>
          </a:xfrm>
          <a:prstGeom prst="rect">
            <a:avLst/>
          </a:prstGeom>
          <a:solidFill>
            <a:schemeClr val="bg2">
              <a:lumMod val="75000"/>
            </a:schemeClr>
          </a:solidFill>
          <a:effectLst>
            <a:glow rad="63500">
              <a:schemeClr val="bg1"/>
            </a:glow>
            <a:softEdge rad="76200"/>
          </a:effectLst>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CO" sz="3000" b="1" dirty="0">
                <a:ln>
                  <a:solidFill>
                    <a:schemeClr val="tx1"/>
                  </a:solidFill>
                </a:ln>
                <a:latin typeface="Arial Narrow" panose="020B0606020202030204" pitchFamily="34" charset="0"/>
              </a:rPr>
              <a:t>Esto lo expone con mucho vigor la </a:t>
            </a:r>
            <a:r>
              <a:rPr lang="es-CO" sz="3000" b="1" dirty="0">
                <a:ln>
                  <a:solidFill>
                    <a:srgbClr val="FF0000"/>
                  </a:solidFill>
                </a:ln>
                <a:solidFill>
                  <a:srgbClr val="FF0000"/>
                </a:solidFill>
                <a:latin typeface="Arial Narrow" panose="020B0606020202030204" pitchFamily="34" charset="0"/>
              </a:rPr>
              <a:t>ilustración</a:t>
            </a:r>
            <a:r>
              <a:rPr lang="es-CO" sz="3000" b="1" dirty="0">
                <a:ln>
                  <a:solidFill>
                    <a:schemeClr val="tx1"/>
                  </a:solidFill>
                </a:ln>
                <a:latin typeface="Arial Narrow" panose="020B0606020202030204" pitchFamily="34" charset="0"/>
              </a:rPr>
              <a:t> que presenta el profeta acerca de la última obra, bajo la </a:t>
            </a:r>
            <a:r>
              <a:rPr lang="es-CO" sz="3000" b="1" dirty="0">
                <a:ln>
                  <a:solidFill>
                    <a:srgbClr val="FF0000"/>
                  </a:solidFill>
                </a:ln>
                <a:solidFill>
                  <a:srgbClr val="FF0000"/>
                </a:solidFill>
                <a:latin typeface="Arial Narrow" panose="020B0606020202030204" pitchFamily="34" charset="0"/>
              </a:rPr>
              <a:t>figura</a:t>
            </a:r>
            <a:r>
              <a:rPr lang="es-CO" sz="3000" b="1" dirty="0">
                <a:ln>
                  <a:solidFill>
                    <a:schemeClr val="tx1"/>
                  </a:solidFill>
                </a:ln>
                <a:latin typeface="Arial Narrow" panose="020B0606020202030204" pitchFamily="34" charset="0"/>
              </a:rPr>
              <a:t> de los hombres que tenían sendas armas destructoras en las manos. </a:t>
            </a:r>
            <a:r>
              <a:rPr lang="es-CO" sz="3000" b="1" dirty="0">
                <a:ln>
                  <a:solidFill>
                    <a:srgbClr val="FF0000"/>
                  </a:solidFill>
                </a:ln>
                <a:solidFill>
                  <a:srgbClr val="FF0000"/>
                </a:solidFill>
                <a:latin typeface="Arial Narrow" panose="020B0606020202030204" pitchFamily="34" charset="0"/>
              </a:rPr>
              <a:t>T. </a:t>
            </a:r>
            <a:r>
              <a:rPr lang="es-CO" sz="3000" b="1" dirty="0" err="1">
                <a:ln>
                  <a:solidFill>
                    <a:srgbClr val="FF0000"/>
                  </a:solidFill>
                </a:ln>
                <a:solidFill>
                  <a:srgbClr val="FF0000"/>
                </a:solidFill>
                <a:latin typeface="Arial Narrow" panose="020B0606020202030204" pitchFamily="34" charset="0"/>
              </a:rPr>
              <a:t>Igle</a:t>
            </a:r>
            <a:r>
              <a:rPr lang="es-CO" sz="3000" b="1" dirty="0">
                <a:ln>
                  <a:solidFill>
                    <a:srgbClr val="FF0000"/>
                  </a:solidFill>
                </a:ln>
                <a:solidFill>
                  <a:srgbClr val="FF0000"/>
                </a:solidFill>
                <a:latin typeface="Arial Narrow" panose="020B0606020202030204" pitchFamily="34" charset="0"/>
              </a:rPr>
              <a:t>. 3:295.</a:t>
            </a:r>
          </a:p>
        </p:txBody>
      </p:sp>
    </p:spTree>
    <p:custDataLst>
      <p:tags r:id="rId1"/>
    </p:custDataLst>
    <p:extLst>
      <p:ext uri="{BB962C8B-B14F-4D97-AF65-F5344CB8AC3E}">
        <p14:creationId xmlns:p14="http://schemas.microsoft.com/office/powerpoint/2010/main" val="337333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Marcador de contenido"/>
          <p:cNvSpPr>
            <a:spLocks noGrp="1"/>
          </p:cNvSpPr>
          <p:nvPr>
            <p:ph sz="half" idx="2"/>
            <p:custDataLst>
              <p:tags r:id="rId2"/>
            </p:custDataLst>
          </p:nvPr>
        </p:nvSpPr>
        <p:spPr>
          <a:xfrm>
            <a:off x="1115616" y="3789040"/>
            <a:ext cx="6840760" cy="2016224"/>
          </a:xfrm>
        </p:spPr>
        <p:style>
          <a:lnRef idx="2">
            <a:schemeClr val="accent1"/>
          </a:lnRef>
          <a:fillRef idx="1">
            <a:schemeClr val="lt1"/>
          </a:fillRef>
          <a:effectRef idx="0">
            <a:schemeClr val="accent1"/>
          </a:effectRef>
          <a:fontRef idx="minor">
            <a:schemeClr val="dk1"/>
          </a:fontRef>
        </p:style>
        <p:txBody>
          <a:bodyPr>
            <a:noAutofit/>
          </a:bodyPr>
          <a:lstStyle/>
          <a:p>
            <a:pPr marL="0" indent="0">
              <a:buNone/>
            </a:pPr>
            <a:r>
              <a:rPr lang="es-ES" sz="3000" b="1" dirty="0">
                <a:ln>
                  <a:solidFill>
                    <a:schemeClr val="tx1"/>
                  </a:solidFill>
                </a:ln>
                <a:uFill>
                  <a:solidFill>
                    <a:srgbClr val="FF0000"/>
                  </a:solidFill>
                </a:uFill>
                <a:latin typeface="Arial Narrow" panose="020B0606020202030204" pitchFamily="34" charset="0"/>
                <a:ea typeface="Calibri"/>
              </a:rPr>
              <a:t>…la </a:t>
            </a:r>
            <a:r>
              <a:rPr lang="es-ES" sz="3000" b="1" dirty="0">
                <a:ln>
                  <a:solidFill>
                    <a:srgbClr val="FF0000"/>
                  </a:solidFill>
                </a:ln>
                <a:solidFill>
                  <a:srgbClr val="FF0000"/>
                </a:solidFill>
                <a:uFill>
                  <a:solidFill>
                    <a:srgbClr val="FF0000"/>
                  </a:solidFill>
                </a:uFill>
                <a:latin typeface="Arial Narrow" panose="020B0606020202030204" pitchFamily="34" charset="0"/>
                <a:ea typeface="Calibri"/>
              </a:rPr>
              <a:t>matanza general </a:t>
            </a:r>
            <a:r>
              <a:rPr lang="es-ES" sz="3000" b="1" u="sng" dirty="0">
                <a:ln>
                  <a:solidFill>
                    <a:schemeClr val="tx1"/>
                  </a:solidFill>
                </a:ln>
                <a:uFill>
                  <a:solidFill>
                    <a:srgbClr val="FF0000"/>
                  </a:solidFill>
                </a:uFill>
                <a:latin typeface="Arial Narrow" panose="020B0606020202030204" pitchFamily="34" charset="0"/>
                <a:ea typeface="Calibri"/>
              </a:rPr>
              <a:t>de todos</a:t>
            </a:r>
            <a:r>
              <a:rPr lang="es-ES" sz="3000" b="1" dirty="0">
                <a:ln>
                  <a:solidFill>
                    <a:schemeClr val="tx1"/>
                  </a:solidFill>
                </a:ln>
                <a:uFill>
                  <a:solidFill>
                    <a:srgbClr val="FF0000"/>
                  </a:solidFill>
                </a:uFill>
                <a:latin typeface="Arial Narrow" panose="020B0606020202030204" pitchFamily="34" charset="0"/>
                <a:ea typeface="Calibri"/>
              </a:rPr>
              <a:t> los que no ven así el amplio contraste entre el pecado y la justicia, …, </a:t>
            </a:r>
            <a:r>
              <a:rPr lang="es-ES" sz="3000" b="1" dirty="0">
                <a:ln>
                  <a:solidFill>
                    <a:srgbClr val="FF0000"/>
                  </a:solidFill>
                </a:ln>
                <a:solidFill>
                  <a:srgbClr val="FF0000"/>
                </a:solidFill>
                <a:uFill>
                  <a:solidFill>
                    <a:srgbClr val="FF0000"/>
                  </a:solidFill>
                </a:uFill>
                <a:latin typeface="Arial Narrow" panose="020B0606020202030204" pitchFamily="34" charset="0"/>
                <a:ea typeface="Calibri"/>
              </a:rPr>
              <a:t>está descrita </a:t>
            </a:r>
            <a:r>
              <a:rPr lang="es-ES" sz="3000" b="1" dirty="0">
                <a:ln>
                  <a:solidFill>
                    <a:schemeClr val="tx1"/>
                  </a:solidFill>
                </a:ln>
                <a:uFill>
                  <a:solidFill>
                    <a:srgbClr val="FF0000"/>
                  </a:solidFill>
                </a:uFill>
                <a:latin typeface="Arial Narrow" panose="020B0606020202030204" pitchFamily="34" charset="0"/>
                <a:ea typeface="Calibri"/>
              </a:rPr>
              <a:t>en la orden dada a los cinco hombres con armas:..»</a:t>
            </a:r>
            <a:r>
              <a:rPr lang="es-ES" sz="3000" b="1" dirty="0">
                <a:ln>
                  <a:solidFill>
                    <a:schemeClr val="tx1"/>
                  </a:solidFill>
                </a:ln>
                <a:latin typeface="Arial Narrow" panose="020B0606020202030204" pitchFamily="34" charset="0"/>
                <a:ea typeface="Calibri"/>
              </a:rPr>
              <a:t> </a:t>
            </a:r>
            <a:r>
              <a:rPr lang="es-ES" sz="3000" dirty="0">
                <a:solidFill>
                  <a:srgbClr val="0E2F5A"/>
                </a:solidFill>
                <a:latin typeface="Arial Narrow" panose="020B0606020202030204" pitchFamily="34" charset="0"/>
              </a:rPr>
              <a:t> </a:t>
            </a:r>
            <a:r>
              <a:rPr lang="es-ES" sz="3000" b="1" dirty="0">
                <a:ln>
                  <a:solidFill>
                    <a:srgbClr val="FF0000"/>
                  </a:solidFill>
                </a:ln>
                <a:solidFill>
                  <a:srgbClr val="FF0000"/>
                </a:solidFill>
                <a:latin typeface="Arial Narrow" panose="020B0606020202030204" pitchFamily="34" charset="0"/>
              </a:rPr>
              <a:t>3TI 296.</a:t>
            </a:r>
          </a:p>
        </p:txBody>
      </p:sp>
      <p:sp>
        <p:nvSpPr>
          <p:cNvPr id="6" name="Marcador de número de diapositiva 5"/>
          <p:cNvSpPr>
            <a:spLocks noGrp="1"/>
          </p:cNvSpPr>
          <p:nvPr>
            <p:ph type="sldNum" sz="quarter" idx="12"/>
          </p:nvPr>
        </p:nvSpPr>
        <p:spPr>
          <a:xfrm>
            <a:off x="6372200" y="6165304"/>
            <a:ext cx="2133600" cy="365125"/>
          </a:xfrm>
        </p:spPr>
        <p:txBody>
          <a:bodyPr/>
          <a:lstStyle/>
          <a:p>
            <a:fld id="{B66C1AAE-3AC2-4380-9960-8354055D943E}" type="slidenum">
              <a:rPr lang="es-ES" smtClean="0"/>
              <a:pPr/>
              <a:t>52</a:t>
            </a:fld>
            <a:endParaRPr lang="es-ES"/>
          </a:p>
        </p:txBody>
      </p:sp>
      <p:sp>
        <p:nvSpPr>
          <p:cNvPr id="5" name="9 CuadroTexto"/>
          <p:cNvSpPr txBox="1"/>
          <p:nvPr>
            <p:custDataLst>
              <p:tags r:id="rId3"/>
            </p:custDataLst>
          </p:nvPr>
        </p:nvSpPr>
        <p:spPr>
          <a:xfrm>
            <a:off x="2222739" y="1340768"/>
            <a:ext cx="4626514" cy="1569660"/>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spAutoFit/>
            <a:scene3d>
              <a:camera prst="orthographicFront"/>
              <a:lightRig rig="harsh" dir="t"/>
            </a:scene3d>
            <a:sp3d prstMaterial="matte">
              <a:contourClr>
                <a:schemeClr val="bg1">
                  <a:lumMod val="65000"/>
                </a:schemeClr>
              </a:contourClr>
            </a:sp3d>
          </a:bodyPr>
          <a:lstStyle/>
          <a:p>
            <a:pPr algn="ctr"/>
            <a:r>
              <a:rPr lang="es-ES_tradnl" sz="3200" b="1" dirty="0">
                <a:ln>
                  <a:solidFill>
                    <a:schemeClr val="tx1"/>
                  </a:solidFill>
                </a:ln>
                <a:solidFill>
                  <a:schemeClr val="tx1"/>
                </a:solidFill>
                <a:latin typeface="Arial Narrow" panose="020B0606020202030204" pitchFamily="34" charset="0"/>
                <a:ea typeface="Calibri"/>
              </a:rPr>
              <a:t>La profecía de Ezequiel 9 </a:t>
            </a:r>
          </a:p>
          <a:p>
            <a:pPr algn="ctr"/>
            <a:r>
              <a:rPr lang="es-ES_tradnl" sz="3200" b="1" dirty="0">
                <a:ln>
                  <a:solidFill>
                    <a:schemeClr val="tx1"/>
                  </a:solidFill>
                </a:ln>
                <a:solidFill>
                  <a:schemeClr val="tx1"/>
                </a:solidFill>
                <a:latin typeface="Arial Narrow" panose="020B0606020202030204" pitchFamily="34" charset="0"/>
                <a:ea typeface="Calibri"/>
              </a:rPr>
              <a:t>representa la destrucción general de los impíos.</a:t>
            </a:r>
            <a:endParaRPr lang="es-ES" sz="3200" b="1" dirty="0">
              <a:ln>
                <a:solidFill>
                  <a:schemeClr val="tx1"/>
                </a:solidFill>
              </a:ln>
              <a:solidFill>
                <a:schemeClr val="tx1"/>
              </a:solidFill>
              <a:latin typeface="Arial Narrow" panose="020B0606020202030204" pitchFamily="34" charset="0"/>
              <a:ea typeface="Calibri"/>
            </a:endParaRPr>
          </a:p>
        </p:txBody>
      </p:sp>
    </p:spTree>
    <p:custDataLst>
      <p:tags r:id="rId1"/>
    </p:custDataLst>
    <p:extLst>
      <p:ext uri="{BB962C8B-B14F-4D97-AF65-F5344CB8AC3E}">
        <p14:creationId xmlns:p14="http://schemas.microsoft.com/office/powerpoint/2010/main" val="1964297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Marcador de número de diapositiva 5"/>
          <p:cNvSpPr>
            <a:spLocks noGrp="1"/>
          </p:cNvSpPr>
          <p:nvPr>
            <p:ph type="sldNum" sz="quarter" idx="12"/>
          </p:nvPr>
        </p:nvSpPr>
        <p:spPr/>
        <p:txBody>
          <a:bodyPr/>
          <a:lstStyle/>
          <a:p>
            <a:fld id="{B66C1AAE-3AC2-4380-9960-8354055D943E}" type="slidenum">
              <a:rPr lang="es-ES" smtClean="0"/>
              <a:pPr/>
              <a:t>53</a:t>
            </a:fld>
            <a:endParaRPr lang="es-ES"/>
          </a:p>
        </p:txBody>
      </p:sp>
      <p:sp>
        <p:nvSpPr>
          <p:cNvPr id="5" name="9 CuadroTexto"/>
          <p:cNvSpPr txBox="1"/>
          <p:nvPr>
            <p:custDataLst>
              <p:tags r:id="rId2"/>
            </p:custDataLst>
          </p:nvPr>
        </p:nvSpPr>
        <p:spPr>
          <a:xfrm>
            <a:off x="1913366" y="404664"/>
            <a:ext cx="5706634" cy="1077218"/>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spAutoFit/>
            <a:scene3d>
              <a:camera prst="orthographicFront"/>
              <a:lightRig rig="harsh" dir="t"/>
            </a:scene3d>
            <a:sp3d prstMaterial="matte">
              <a:contourClr>
                <a:schemeClr val="bg1">
                  <a:lumMod val="65000"/>
                </a:schemeClr>
              </a:contourClr>
            </a:sp3d>
          </a:bodyPr>
          <a:lstStyle/>
          <a:p>
            <a:pPr algn="ctr"/>
            <a:r>
              <a:rPr lang="es-ES_tradnl" sz="3200" b="1" dirty="0">
                <a:ln>
                  <a:solidFill>
                    <a:schemeClr val="tx1"/>
                  </a:solidFill>
                </a:ln>
                <a:solidFill>
                  <a:schemeClr val="tx1"/>
                </a:solidFill>
                <a:latin typeface="Arial Narrow" panose="020B0606020202030204" pitchFamily="34" charset="0"/>
                <a:ea typeface="Calibri"/>
              </a:rPr>
              <a:t>¡Que representa la señal puesta por el varón vestido de lino?</a:t>
            </a:r>
            <a:endParaRPr lang="es-ES" sz="3200" b="1" dirty="0">
              <a:ln>
                <a:solidFill>
                  <a:schemeClr val="tx1"/>
                </a:solidFill>
              </a:ln>
              <a:solidFill>
                <a:schemeClr val="tx1"/>
              </a:solidFill>
              <a:latin typeface="Arial Narrow" panose="020B0606020202030204" pitchFamily="34" charset="0"/>
              <a:ea typeface="Calibri"/>
            </a:endParaRPr>
          </a:p>
        </p:txBody>
      </p:sp>
      <p:sp>
        <p:nvSpPr>
          <p:cNvPr id="8" name="3 Marcador de contenido"/>
          <p:cNvSpPr>
            <a:spLocks noGrp="1"/>
          </p:cNvSpPr>
          <p:nvPr>
            <p:ph sz="half" idx="2"/>
            <p:custDataLst>
              <p:tags r:id="rId3"/>
            </p:custDataLst>
          </p:nvPr>
        </p:nvSpPr>
        <p:spPr>
          <a:xfrm>
            <a:off x="516070" y="1844824"/>
            <a:ext cx="8100392" cy="2232248"/>
          </a:xfrm>
        </p:spPr>
        <p:style>
          <a:lnRef idx="1">
            <a:schemeClr val="accent2"/>
          </a:lnRef>
          <a:fillRef idx="2">
            <a:schemeClr val="accent2"/>
          </a:fillRef>
          <a:effectRef idx="1">
            <a:schemeClr val="accent2"/>
          </a:effectRef>
          <a:fontRef idx="minor">
            <a:schemeClr val="dk1"/>
          </a:fontRef>
        </p:style>
        <p:txBody>
          <a:bodyPr>
            <a:noAutofit/>
          </a:bodyPr>
          <a:lstStyle/>
          <a:p>
            <a:pPr marL="0" indent="0" algn="ctr">
              <a:buNone/>
            </a:pPr>
            <a:r>
              <a:rPr lang="es-CO" sz="2800" dirty="0">
                <a:ln>
                  <a:solidFill>
                    <a:schemeClr val="tx1"/>
                  </a:solidFill>
                </a:ln>
                <a:uFill>
                  <a:solidFill>
                    <a:srgbClr val="FF0000"/>
                  </a:solidFill>
                </a:uFill>
                <a:latin typeface="Arial Narrow" panose="020B0606020202030204" pitchFamily="34" charset="0"/>
                <a:ea typeface="Calibri"/>
              </a:rPr>
              <a:t>“…Nótese esto con cuidado: Los que reciban </a:t>
            </a:r>
            <a:r>
              <a:rPr lang="es-CO" sz="2800" b="1" dirty="0">
                <a:ln>
                  <a:solidFill>
                    <a:srgbClr val="FF0000"/>
                  </a:solidFill>
                </a:ln>
                <a:solidFill>
                  <a:srgbClr val="FF0000"/>
                </a:solidFill>
                <a:uFill>
                  <a:solidFill>
                    <a:srgbClr val="FF0000"/>
                  </a:solidFill>
                </a:uFill>
                <a:latin typeface="Arial Narrow" panose="020B0606020202030204" pitchFamily="34" charset="0"/>
                <a:ea typeface="Calibri"/>
              </a:rPr>
              <a:t>la marca pura de la verdad</a:t>
            </a:r>
            <a:r>
              <a:rPr lang="es-CO" sz="2800" dirty="0">
                <a:ln>
                  <a:solidFill>
                    <a:schemeClr val="tx1"/>
                  </a:solidFill>
                </a:ln>
                <a:uFill>
                  <a:solidFill>
                    <a:srgbClr val="FF0000"/>
                  </a:solidFill>
                </a:uFill>
                <a:latin typeface="Arial Narrow" panose="020B0606020202030204" pitchFamily="34" charset="0"/>
                <a:ea typeface="Calibri"/>
              </a:rPr>
              <a:t>, desarrollada en ellos por el poder del Espíritu Santo y </a:t>
            </a:r>
            <a:r>
              <a:rPr lang="es-CO" sz="2800" b="1" dirty="0">
                <a:ln>
                  <a:solidFill>
                    <a:srgbClr val="FF0000"/>
                  </a:solidFill>
                </a:ln>
                <a:solidFill>
                  <a:srgbClr val="FF0000"/>
                </a:solidFill>
                <a:uFill>
                  <a:solidFill>
                    <a:srgbClr val="FF0000"/>
                  </a:solidFill>
                </a:uFill>
                <a:latin typeface="Arial Narrow" panose="020B0606020202030204" pitchFamily="34" charset="0"/>
                <a:ea typeface="Calibri"/>
              </a:rPr>
              <a:t>representada</a:t>
            </a:r>
            <a:r>
              <a:rPr lang="es-CO" sz="2800" dirty="0">
                <a:ln>
                  <a:solidFill>
                    <a:schemeClr val="tx1"/>
                  </a:solidFill>
                </a:ln>
                <a:uFill>
                  <a:solidFill>
                    <a:srgbClr val="FF0000"/>
                  </a:solidFill>
                </a:uFill>
                <a:latin typeface="Arial Narrow" panose="020B0606020202030204" pitchFamily="34" charset="0"/>
                <a:ea typeface="Calibri"/>
              </a:rPr>
              <a:t> por el sello del hombre vestido de lino, son los que "gimen y que claman a causa de todas las abominaciones que se hacen" en la iglesia…”.   </a:t>
            </a:r>
            <a:r>
              <a:rPr lang="es-CO" sz="2800" b="1" dirty="0">
                <a:ln>
                  <a:solidFill>
                    <a:srgbClr val="FF0000"/>
                  </a:solidFill>
                </a:ln>
                <a:solidFill>
                  <a:srgbClr val="FF0000"/>
                </a:solidFill>
                <a:uFill>
                  <a:solidFill>
                    <a:srgbClr val="FF0000"/>
                  </a:solidFill>
                </a:uFill>
                <a:latin typeface="Arial Narrow" panose="020B0606020202030204" pitchFamily="34" charset="0"/>
                <a:ea typeface="Calibri"/>
              </a:rPr>
              <a:t>(1JT 336).</a:t>
            </a:r>
          </a:p>
        </p:txBody>
      </p:sp>
      <p:sp>
        <p:nvSpPr>
          <p:cNvPr id="12" name="3 Marcador de contenido"/>
          <p:cNvSpPr>
            <a:spLocks noGrp="1"/>
          </p:cNvSpPr>
          <p:nvPr>
            <p:ph sz="half" idx="2"/>
            <p:custDataLst>
              <p:tags r:id="rId4"/>
            </p:custDataLst>
          </p:nvPr>
        </p:nvSpPr>
        <p:spPr>
          <a:xfrm>
            <a:off x="1417149" y="4236894"/>
            <a:ext cx="6453717" cy="2224858"/>
          </a:xfrm>
        </p:spPr>
        <p:style>
          <a:lnRef idx="1">
            <a:schemeClr val="accent5"/>
          </a:lnRef>
          <a:fillRef idx="2">
            <a:schemeClr val="accent5"/>
          </a:fillRef>
          <a:effectRef idx="1">
            <a:schemeClr val="accent5"/>
          </a:effectRef>
          <a:fontRef idx="minor">
            <a:schemeClr val="dk1"/>
          </a:fontRef>
        </p:style>
        <p:txBody>
          <a:bodyPr>
            <a:noAutofit/>
          </a:bodyPr>
          <a:lstStyle/>
          <a:p>
            <a:pPr marL="0" indent="0" algn="ctr">
              <a:buNone/>
            </a:pPr>
            <a:r>
              <a:rPr lang="es-CO" sz="2800" dirty="0">
                <a:ln>
                  <a:solidFill>
                    <a:schemeClr val="tx1"/>
                  </a:solidFill>
                </a:ln>
                <a:uFill>
                  <a:solidFill>
                    <a:srgbClr val="FF0000"/>
                  </a:solidFill>
                </a:uFill>
                <a:latin typeface="Arial Narrow" panose="020B0606020202030204" pitchFamily="34" charset="0"/>
                <a:ea typeface="Calibri"/>
              </a:rPr>
              <a:t>…Su amor por la pureza y el honor y la gloria de Dios es tal, y tienen una visión tan clara del carácter excesivamente pecaminoso del pecado, que </a:t>
            </a:r>
            <a:r>
              <a:rPr lang="es-CO" sz="2800" b="1" dirty="0">
                <a:ln>
                  <a:solidFill>
                    <a:srgbClr val="FF0000"/>
                  </a:solidFill>
                </a:ln>
                <a:solidFill>
                  <a:srgbClr val="FF0000"/>
                </a:solidFill>
                <a:uFill>
                  <a:solidFill>
                    <a:srgbClr val="FF0000"/>
                  </a:solidFill>
                </a:uFill>
                <a:latin typeface="Arial Narrow" panose="020B0606020202030204" pitchFamily="34" charset="0"/>
                <a:ea typeface="Calibri"/>
              </a:rPr>
              <a:t>se los representa </a:t>
            </a:r>
            <a:r>
              <a:rPr lang="es-CO" sz="2800" dirty="0">
                <a:ln>
                  <a:solidFill>
                    <a:schemeClr val="tx1"/>
                  </a:solidFill>
                </a:ln>
                <a:uFill>
                  <a:solidFill>
                    <a:srgbClr val="FF0000"/>
                  </a:solidFill>
                </a:uFill>
                <a:latin typeface="Arial Narrow" panose="020B0606020202030204" pitchFamily="34" charset="0"/>
                <a:ea typeface="Calibri"/>
              </a:rPr>
              <a:t>agonizando, suspirando y llorando. (1JT 335, 336).</a:t>
            </a:r>
          </a:p>
        </p:txBody>
      </p:sp>
    </p:spTree>
    <p:custDataLst>
      <p:tags r:id="rId1"/>
    </p:custDataLst>
    <p:extLst>
      <p:ext uri="{BB962C8B-B14F-4D97-AF65-F5344CB8AC3E}">
        <p14:creationId xmlns:p14="http://schemas.microsoft.com/office/powerpoint/2010/main" val="1580315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bg/>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P spid="12" grpId="0" build="p"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4 Rectángulo"/>
          <p:cNvSpPr/>
          <p:nvPr>
            <p:custDataLst>
              <p:tags r:id="rId2"/>
            </p:custDataLst>
          </p:nvPr>
        </p:nvSpPr>
        <p:spPr>
          <a:xfrm>
            <a:off x="1641210" y="256311"/>
            <a:ext cx="5861580" cy="1077218"/>
          </a:xfrm>
          <a:prstGeom prst="rect">
            <a:avLst/>
          </a:prstGeom>
        </p:spPr>
        <p:style>
          <a:lnRef idx="0">
            <a:schemeClr val="accent2"/>
          </a:lnRef>
          <a:fillRef idx="3">
            <a:schemeClr val="accent2"/>
          </a:fillRef>
          <a:effectRef idx="3">
            <a:schemeClr val="accent2"/>
          </a:effectRef>
          <a:fontRef idx="minor">
            <a:schemeClr val="lt1"/>
          </a:fontRef>
        </p:style>
        <p:txBody>
          <a:bodyPr wrap="square" lIns="91440" tIns="45720" rIns="91440" bIns="45720">
            <a:spAutoFit/>
          </a:bodyPr>
          <a:lstStyle/>
          <a:p>
            <a:pPr algn="ctr"/>
            <a:r>
              <a:rPr lang="es-ES_tradnl" sz="3200" b="1" cap="all" spc="0" dirty="0">
                <a:ln w="9000" cmpd="sng">
                  <a:solidFill>
                    <a:srgbClr val="FFFF00"/>
                  </a:solidFill>
                  <a:prstDash val="solid"/>
                </a:ln>
                <a:solidFill>
                  <a:srgbClr val="FFFF99"/>
                </a:solidFill>
                <a:effectLst/>
              </a:rPr>
              <a:t>¿Qué significan los símbolos </a:t>
            </a:r>
          </a:p>
          <a:p>
            <a:pPr algn="ctr"/>
            <a:r>
              <a:rPr lang="es-ES_tradnl" sz="3200" b="1" cap="all" spc="0" dirty="0">
                <a:ln w="9000" cmpd="sng">
                  <a:solidFill>
                    <a:srgbClr val="FFFF00"/>
                  </a:solidFill>
                  <a:prstDash val="solid"/>
                </a:ln>
                <a:solidFill>
                  <a:srgbClr val="FFFF99"/>
                </a:solidFill>
                <a:effectLst/>
              </a:rPr>
              <a:t>Proféticos</a:t>
            </a:r>
            <a:r>
              <a:rPr lang="es-ES_tradnl" sz="3200" b="1" cap="all" dirty="0">
                <a:ln w="9000" cmpd="sng">
                  <a:solidFill>
                    <a:srgbClr val="FFFF00"/>
                  </a:solidFill>
                  <a:prstDash val="solid"/>
                </a:ln>
                <a:solidFill>
                  <a:srgbClr val="FFFF99"/>
                </a:solidFill>
                <a:effectLst/>
              </a:rPr>
              <a:t> </a:t>
            </a:r>
            <a:r>
              <a:rPr lang="es-ES_tradnl" sz="3200" b="1" cap="all" spc="0" dirty="0">
                <a:ln w="9000" cmpd="sng">
                  <a:solidFill>
                    <a:srgbClr val="FFFF00"/>
                  </a:solidFill>
                  <a:prstDash val="solid"/>
                </a:ln>
                <a:solidFill>
                  <a:srgbClr val="FFFF99"/>
                </a:solidFill>
                <a:effectLst/>
              </a:rPr>
              <a:t>de Ezequiel 9?</a:t>
            </a:r>
            <a:endParaRPr lang="es-ES" sz="3200" b="1" cap="all" spc="0" dirty="0">
              <a:ln w="9000" cmpd="sng">
                <a:solidFill>
                  <a:srgbClr val="FFFF00"/>
                </a:solidFill>
                <a:prstDash val="solid"/>
              </a:ln>
              <a:solidFill>
                <a:srgbClr val="FFFF99"/>
              </a:solidFill>
              <a:effectLst/>
            </a:endParaRPr>
          </a:p>
        </p:txBody>
      </p:sp>
      <p:sp>
        <p:nvSpPr>
          <p:cNvPr id="8" name="Marcador de número de diapositiva 7"/>
          <p:cNvSpPr>
            <a:spLocks noGrp="1"/>
          </p:cNvSpPr>
          <p:nvPr>
            <p:ph type="sldNum" sz="quarter" idx="12"/>
          </p:nvPr>
        </p:nvSpPr>
        <p:spPr/>
        <p:txBody>
          <a:bodyPr/>
          <a:lstStyle/>
          <a:p>
            <a:fld id="{B66C1AAE-3AC2-4380-9960-8354055D943E}" type="slidenum">
              <a:rPr lang="es-ES" smtClean="0"/>
              <a:pPr/>
              <a:t>54</a:t>
            </a:fld>
            <a:endParaRPr lang="es-ES" dirty="0"/>
          </a:p>
        </p:txBody>
      </p:sp>
      <p:graphicFrame>
        <p:nvGraphicFramePr>
          <p:cNvPr id="10" name="Tabla 9"/>
          <p:cNvGraphicFramePr>
            <a:graphicFrameLocks noGrp="1"/>
          </p:cNvGraphicFramePr>
          <p:nvPr>
            <p:extLst>
              <p:ext uri="{D42A27DB-BD31-4B8C-83A1-F6EECF244321}">
                <p14:modId xmlns:p14="http://schemas.microsoft.com/office/powerpoint/2010/main" val="600643234"/>
              </p:ext>
            </p:extLst>
          </p:nvPr>
        </p:nvGraphicFramePr>
        <p:xfrm>
          <a:off x="611560" y="1457280"/>
          <a:ext cx="7920880" cy="4175760"/>
        </p:xfrm>
        <a:graphic>
          <a:graphicData uri="http://schemas.openxmlformats.org/drawingml/2006/table">
            <a:tbl>
              <a:tblPr firstRow="1" bandRow="1">
                <a:tableStyleId>{5C22544A-7EE6-4342-B048-85BDC9FD1C3A}</a:tableStyleId>
              </a:tblPr>
              <a:tblGrid>
                <a:gridCol w="3960440">
                  <a:extLst>
                    <a:ext uri="{9D8B030D-6E8A-4147-A177-3AD203B41FA5}">
                      <a16:colId xmlns:a16="http://schemas.microsoft.com/office/drawing/2014/main" val="20000"/>
                    </a:ext>
                  </a:extLst>
                </a:gridCol>
                <a:gridCol w="3960440">
                  <a:extLst>
                    <a:ext uri="{9D8B030D-6E8A-4147-A177-3AD203B41FA5}">
                      <a16:colId xmlns:a16="http://schemas.microsoft.com/office/drawing/2014/main" val="20001"/>
                    </a:ext>
                  </a:extLst>
                </a:gridCol>
              </a:tblGrid>
              <a:tr h="370840">
                <a:tc>
                  <a:txBody>
                    <a:bodyPr/>
                    <a:lstStyle/>
                    <a:p>
                      <a:r>
                        <a:rPr lang="es-CO" sz="3200" dirty="0">
                          <a:solidFill>
                            <a:schemeClr val="tx1"/>
                          </a:solidFill>
                          <a:latin typeface="Arial Narrow" panose="020B0606020202030204" pitchFamily="34" charset="0"/>
                        </a:rPr>
                        <a:t>SÍMBOLO</a:t>
                      </a:r>
                    </a:p>
                  </a:txBody>
                  <a:tcPr/>
                </a:tc>
                <a:tc>
                  <a:txBody>
                    <a:bodyPr/>
                    <a:lstStyle/>
                    <a:p>
                      <a:r>
                        <a:rPr lang="es-CO" sz="3200" dirty="0">
                          <a:solidFill>
                            <a:schemeClr val="tx1"/>
                          </a:solidFill>
                          <a:latin typeface="Arial Narrow" panose="020B0606020202030204" pitchFamily="34" charset="0"/>
                        </a:rPr>
                        <a:t>REALIDAD</a:t>
                      </a:r>
                    </a:p>
                  </a:txBody>
                  <a:tcPr/>
                </a:tc>
                <a:extLst>
                  <a:ext uri="{0D108BD9-81ED-4DB2-BD59-A6C34878D82A}">
                    <a16:rowId xmlns:a16="http://schemas.microsoft.com/office/drawing/2014/main" val="10000"/>
                  </a:ext>
                </a:extLst>
              </a:tr>
              <a:tr h="370840">
                <a:tc>
                  <a:txBody>
                    <a:bodyPr/>
                    <a:lstStyle/>
                    <a:p>
                      <a:r>
                        <a:rPr lang="es-ES" sz="3200" b="1" dirty="0">
                          <a:latin typeface="Arial Narrow" panose="020B0606020202030204" pitchFamily="34" charset="0"/>
                        </a:rPr>
                        <a:t>La obra de los hombres que llevaban armas.</a:t>
                      </a:r>
                      <a:endParaRPr lang="es-CO" sz="3200" b="1" dirty="0">
                        <a:latin typeface="Arial Narrow" panose="020B0606020202030204" pitchFamily="34" charset="0"/>
                      </a:endParaRPr>
                    </a:p>
                  </a:txBody>
                  <a:tcPr/>
                </a:tc>
                <a:tc>
                  <a:txBody>
                    <a:bodyPr/>
                    <a:lstStyle/>
                    <a:p>
                      <a:r>
                        <a:rPr lang="es-ES" sz="3200" b="1" dirty="0">
                          <a:latin typeface="Arial Narrow" panose="020B0606020202030204" pitchFamily="34" charset="0"/>
                        </a:rPr>
                        <a:t>La destrucción general de los impíos. </a:t>
                      </a:r>
                    </a:p>
                  </a:txBody>
                  <a:tcPr/>
                </a:tc>
                <a:extLst>
                  <a:ext uri="{0D108BD9-81ED-4DB2-BD59-A6C34878D82A}">
                    <a16:rowId xmlns:a16="http://schemas.microsoft.com/office/drawing/2014/main" val="10001"/>
                  </a:ext>
                </a:extLst>
              </a:tr>
              <a:tr h="370840">
                <a:tc>
                  <a:txBody>
                    <a:bodyPr/>
                    <a:lstStyle/>
                    <a:p>
                      <a:endParaRPr lang="es-ES" sz="3200" b="1">
                        <a:latin typeface="Arial Narrow" panose="020B0606020202030204" pitchFamily="34" charset="0"/>
                      </a:endParaRPr>
                    </a:p>
                    <a:p>
                      <a:r>
                        <a:rPr lang="es-ES" sz="3200" b="1">
                          <a:latin typeface="Arial Narrow" panose="020B0606020202030204" pitchFamily="34" charset="0"/>
                        </a:rPr>
                        <a:t>El </a:t>
                      </a:r>
                      <a:r>
                        <a:rPr lang="es-ES" sz="3200" b="1" dirty="0">
                          <a:latin typeface="Arial Narrow" panose="020B0606020202030204" pitchFamily="34" charset="0"/>
                        </a:rPr>
                        <a:t>sello del hombre vestido de lino.</a:t>
                      </a:r>
                      <a:endParaRPr lang="es-CO" sz="3200" b="1" dirty="0">
                        <a:latin typeface="Arial Narrow" panose="020B0606020202030204" pitchFamily="34" charset="0"/>
                      </a:endParaRPr>
                    </a:p>
                  </a:txBody>
                  <a:tcPr/>
                </a:tc>
                <a:tc>
                  <a:txBody>
                    <a:bodyPr/>
                    <a:lstStyle/>
                    <a:p>
                      <a:r>
                        <a:rPr lang="es-ES" sz="3200" b="1" dirty="0">
                          <a:latin typeface="Arial Narrow" panose="020B0606020202030204" pitchFamily="34" charset="0"/>
                        </a:rPr>
                        <a:t>La marca pura de la verdad, </a:t>
                      </a:r>
                    </a:p>
                    <a:p>
                      <a:r>
                        <a:rPr lang="es-ES" sz="3200" b="1" dirty="0">
                          <a:latin typeface="Arial Narrow" panose="020B0606020202030204" pitchFamily="34" charset="0"/>
                        </a:rPr>
                        <a:t>desarrollada por el poder del Espíritu </a:t>
                      </a:r>
                    </a:p>
                    <a:p>
                      <a:r>
                        <a:rPr lang="es-ES" sz="3200" b="1" dirty="0">
                          <a:latin typeface="Arial Narrow" panose="020B0606020202030204" pitchFamily="34" charset="0"/>
                        </a:rPr>
                        <a:t>Santo.</a:t>
                      </a:r>
                      <a:endParaRPr lang="es-CO" sz="3200" b="1" dirty="0">
                        <a:latin typeface="Arial Narrow" panose="020B0606020202030204" pitchFamily="34" charset="0"/>
                      </a:endParaRPr>
                    </a:p>
                  </a:txBody>
                  <a:tcPr/>
                </a:tc>
                <a:extLst>
                  <a:ext uri="{0D108BD9-81ED-4DB2-BD59-A6C34878D82A}">
                    <a16:rowId xmlns:a16="http://schemas.microsoft.com/office/drawing/2014/main" val="10002"/>
                  </a:ext>
                </a:extLst>
              </a:tr>
            </a:tbl>
          </a:graphicData>
        </a:graphic>
      </p:graphicFrame>
      <p:sp>
        <p:nvSpPr>
          <p:cNvPr id="11" name="Flecha derecha 10"/>
          <p:cNvSpPr/>
          <p:nvPr/>
        </p:nvSpPr>
        <p:spPr>
          <a:xfrm>
            <a:off x="3995936" y="2636912"/>
            <a:ext cx="504056" cy="216024"/>
          </a:xfrm>
          <a:prstGeom prst="rightArrow">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ln>
                <a:solidFill>
                  <a:srgbClr val="FFFF00"/>
                </a:solidFill>
              </a:ln>
              <a:solidFill>
                <a:srgbClr val="FF0000"/>
              </a:solidFill>
            </a:endParaRPr>
          </a:p>
        </p:txBody>
      </p:sp>
      <p:sp>
        <p:nvSpPr>
          <p:cNvPr id="12" name="Flecha derecha 11"/>
          <p:cNvSpPr/>
          <p:nvPr/>
        </p:nvSpPr>
        <p:spPr>
          <a:xfrm>
            <a:off x="3779912" y="4149080"/>
            <a:ext cx="576064" cy="221544"/>
          </a:xfrm>
          <a:prstGeom prst="rightArrow">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ln>
                <a:solidFill>
                  <a:srgbClr val="FFFF00"/>
                </a:solidFill>
              </a:ln>
              <a:solidFill>
                <a:srgbClr val="FF0000"/>
              </a:solidFill>
            </a:endParaRPr>
          </a:p>
        </p:txBody>
      </p:sp>
    </p:spTree>
    <p:custDataLst>
      <p:tags r:id="rId1"/>
    </p:custDataLst>
    <p:extLst>
      <p:ext uri="{BB962C8B-B14F-4D97-AF65-F5344CB8AC3E}">
        <p14:creationId xmlns:p14="http://schemas.microsoft.com/office/powerpoint/2010/main" val="1445106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Marcador de contenido"/>
          <p:cNvSpPr>
            <a:spLocks noGrp="1"/>
          </p:cNvSpPr>
          <p:nvPr>
            <p:ph sz="half" idx="2"/>
            <p:custDataLst>
              <p:tags r:id="rId2"/>
            </p:custDataLst>
          </p:nvPr>
        </p:nvSpPr>
        <p:spPr>
          <a:xfrm>
            <a:off x="575556" y="1556792"/>
            <a:ext cx="7992888" cy="4608512"/>
          </a:xfrm>
          <a:solidFill>
            <a:srgbClr val="FFFF99"/>
          </a:solidFill>
        </p:spPr>
        <p:style>
          <a:lnRef idx="0">
            <a:schemeClr val="accent2"/>
          </a:lnRef>
          <a:fillRef idx="3">
            <a:schemeClr val="accent2"/>
          </a:fillRef>
          <a:effectRef idx="3">
            <a:schemeClr val="accent2"/>
          </a:effectRef>
          <a:fontRef idx="minor">
            <a:schemeClr val="lt1"/>
          </a:fontRef>
        </p:style>
        <p:txBody>
          <a:bodyPr>
            <a:noAutofit/>
          </a:bodyPr>
          <a:lstStyle/>
          <a:p>
            <a:pPr marL="0" lvl="0" indent="0">
              <a:lnSpc>
                <a:spcPct val="115000"/>
              </a:lnSpc>
              <a:spcAft>
                <a:spcPts val="1000"/>
              </a:spcAft>
              <a:buNone/>
            </a:pPr>
            <a:r>
              <a:rPr lang="es-ES" sz="3200" b="1" spc="-150" dirty="0">
                <a:ln>
                  <a:solidFill>
                    <a:schemeClr val="tx1"/>
                  </a:solidFill>
                </a:ln>
                <a:solidFill>
                  <a:schemeClr val="tx1"/>
                </a:solidFill>
                <a:latin typeface="Arial Narrow" panose="020B0606020202030204" pitchFamily="34" charset="0"/>
                <a:ea typeface="Calibri"/>
              </a:rPr>
              <a:t>Vi ángeles que iban y venían de uno a otro lado del cielo. </a:t>
            </a:r>
            <a:r>
              <a:rPr lang="es-ES" sz="3200" b="1" u="sng" spc="-150" dirty="0">
                <a:ln>
                  <a:solidFill>
                    <a:srgbClr val="0000CC"/>
                  </a:solidFill>
                </a:ln>
                <a:solidFill>
                  <a:srgbClr val="0000CC"/>
                </a:solidFill>
                <a:latin typeface="Arial Narrow" panose="020B0606020202030204" pitchFamily="34" charset="0"/>
                <a:ea typeface="Calibri"/>
              </a:rPr>
              <a:t>Un ángel con tintero de</a:t>
            </a:r>
            <a:r>
              <a:rPr lang="es-ES" sz="3200" b="1" u="sng" spc="-150" dirty="0">
                <a:ln>
                  <a:solidFill>
                    <a:srgbClr val="0000CC"/>
                  </a:solidFill>
                </a:ln>
                <a:solidFill>
                  <a:srgbClr val="0070C0"/>
                </a:solidFill>
                <a:latin typeface="Arial Narrow" panose="020B0606020202030204" pitchFamily="34" charset="0"/>
              </a:rPr>
              <a:t> </a:t>
            </a:r>
            <a:r>
              <a:rPr lang="es-ES" sz="3200" b="1" u="sng" spc="-150" dirty="0">
                <a:ln>
                  <a:solidFill>
                    <a:srgbClr val="0000CC"/>
                  </a:solidFill>
                </a:ln>
                <a:solidFill>
                  <a:srgbClr val="0000CC"/>
                </a:solidFill>
                <a:latin typeface="Arial Narrow" panose="020B0606020202030204" pitchFamily="34" charset="0"/>
                <a:ea typeface="Calibri"/>
              </a:rPr>
              <a:t>escribano</a:t>
            </a:r>
            <a:r>
              <a:rPr lang="es-ES" sz="3200" b="1" spc="-150" dirty="0">
                <a:ln>
                  <a:solidFill>
                    <a:srgbClr val="0000CC"/>
                  </a:solidFill>
                </a:ln>
                <a:solidFill>
                  <a:srgbClr val="0000CC"/>
                </a:solidFill>
                <a:latin typeface="Arial Narrow" panose="020B0606020202030204" pitchFamily="34" charset="0"/>
                <a:ea typeface="Calibri"/>
              </a:rPr>
              <a:t> en la cintura regresó de la tierra y comunicó a Jesús que había cumplido su encargo, quedando </a:t>
            </a:r>
            <a:r>
              <a:rPr lang="es-ES" sz="3200" b="1" u="sng" spc="-150" dirty="0">
                <a:ln>
                  <a:solidFill>
                    <a:srgbClr val="0000CC"/>
                  </a:solidFill>
                </a:ln>
                <a:solidFill>
                  <a:srgbClr val="0000CC"/>
                </a:solidFill>
                <a:latin typeface="Arial Narrow" panose="020B0606020202030204" pitchFamily="34" charset="0"/>
                <a:ea typeface="Calibri"/>
              </a:rPr>
              <a:t>sellados</a:t>
            </a:r>
            <a:r>
              <a:rPr lang="es-ES" sz="3200" b="1" spc="-150" dirty="0">
                <a:ln>
                  <a:solidFill>
                    <a:srgbClr val="0000CC"/>
                  </a:solidFill>
                </a:ln>
                <a:solidFill>
                  <a:srgbClr val="0000CC"/>
                </a:solidFill>
                <a:latin typeface="Arial Narrow" panose="020B0606020202030204" pitchFamily="34" charset="0"/>
                <a:ea typeface="Calibri"/>
              </a:rPr>
              <a:t> y numerados los santos. </a:t>
            </a:r>
            <a:r>
              <a:rPr lang="es-ES" sz="3200" b="1" spc="-150" dirty="0">
                <a:ln>
                  <a:solidFill>
                    <a:schemeClr val="tx1"/>
                  </a:solidFill>
                </a:ln>
                <a:solidFill>
                  <a:schemeClr val="tx1"/>
                </a:solidFill>
                <a:latin typeface="Arial Narrow" panose="020B0606020202030204" pitchFamily="34" charset="0"/>
                <a:ea typeface="Calibri"/>
              </a:rPr>
              <a:t>Vi entonces que Jesús, quién había estado oficiando ante el arca de los diez mandamientos, dejó caer el incensario, y alzando las manos exclamó en alta voz: </a:t>
            </a:r>
            <a:r>
              <a:rPr lang="es-ES" sz="3200" b="1" spc="-150" dirty="0">
                <a:ln>
                  <a:solidFill>
                    <a:srgbClr val="0000FF"/>
                  </a:solidFill>
                </a:ln>
                <a:solidFill>
                  <a:srgbClr val="0000CC"/>
                </a:solidFill>
                <a:latin typeface="Arial Narrow" panose="020B0606020202030204" pitchFamily="34" charset="0"/>
                <a:ea typeface="Calibri"/>
              </a:rPr>
              <a:t>"Consumado es.“…       </a:t>
            </a:r>
            <a:r>
              <a:rPr lang="es-ES" sz="3200" b="1" spc="-150" dirty="0">
                <a:ln>
                  <a:solidFill>
                    <a:srgbClr val="FF0000"/>
                  </a:solidFill>
                </a:ln>
                <a:solidFill>
                  <a:srgbClr val="FF0000"/>
                </a:solidFill>
                <a:latin typeface="Arial Narrow" panose="020B0606020202030204" pitchFamily="34" charset="0"/>
                <a:ea typeface="Calibri"/>
              </a:rPr>
              <a:t>PE 280, 281.</a:t>
            </a:r>
          </a:p>
          <a:p>
            <a:pPr marL="0" lvl="0" indent="0">
              <a:lnSpc>
                <a:spcPct val="115000"/>
              </a:lnSpc>
              <a:spcAft>
                <a:spcPts val="1000"/>
              </a:spcAft>
              <a:buNone/>
            </a:pPr>
            <a:endParaRPr lang="es-ES" sz="3600" b="1" spc="-150" dirty="0">
              <a:ln>
                <a:solidFill>
                  <a:schemeClr val="tx1"/>
                </a:solidFill>
              </a:ln>
              <a:solidFill>
                <a:srgbClr val="0070C0"/>
              </a:solidFill>
            </a:endParaRPr>
          </a:p>
        </p:txBody>
      </p:sp>
      <p:sp>
        <p:nvSpPr>
          <p:cNvPr id="2" name="1 CuadroTexto"/>
          <p:cNvSpPr txBox="1"/>
          <p:nvPr>
            <p:custDataLst>
              <p:tags r:id="rId3"/>
            </p:custDataLst>
          </p:nvPr>
        </p:nvSpPr>
        <p:spPr>
          <a:xfrm>
            <a:off x="515761" y="416858"/>
            <a:ext cx="8112477" cy="707886"/>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r>
              <a:rPr lang="es-ES_tradnl" sz="4000" b="1" dirty="0">
                <a:ln>
                  <a:solidFill>
                    <a:srgbClr val="FFFF00"/>
                  </a:solidFill>
                </a:ln>
                <a:solidFill>
                  <a:srgbClr val="FFFF00"/>
                </a:solidFill>
              </a:rPr>
              <a:t>UN SOLO FIN DEL TIEMPO DE GRACIA</a:t>
            </a:r>
            <a:endParaRPr lang="es-ES" sz="4000" b="1" dirty="0">
              <a:ln>
                <a:solidFill>
                  <a:srgbClr val="FFFF00"/>
                </a:solidFill>
              </a:ln>
              <a:solidFill>
                <a:srgbClr val="FFFF00"/>
              </a:solidFill>
            </a:endParaRPr>
          </a:p>
        </p:txBody>
      </p:sp>
      <p:sp>
        <p:nvSpPr>
          <p:cNvPr id="7" name="Marcador de número de diapositiva 6"/>
          <p:cNvSpPr>
            <a:spLocks noGrp="1"/>
          </p:cNvSpPr>
          <p:nvPr>
            <p:ph type="sldNum" sz="quarter" idx="12"/>
          </p:nvPr>
        </p:nvSpPr>
        <p:spPr/>
        <p:txBody>
          <a:bodyPr/>
          <a:lstStyle/>
          <a:p>
            <a:fld id="{B66C1AAE-3AC2-4380-9960-8354055D943E}" type="slidenum">
              <a:rPr lang="es-ES" smtClean="0"/>
              <a:pPr/>
              <a:t>55</a:t>
            </a:fld>
            <a:endParaRPr lang="es-ES" dirty="0"/>
          </a:p>
        </p:txBody>
      </p:sp>
    </p:spTree>
    <p:custDataLst>
      <p:tags r:id="rId1"/>
    </p:custDataLst>
    <p:extLst>
      <p:ext uri="{BB962C8B-B14F-4D97-AF65-F5344CB8AC3E}">
        <p14:creationId xmlns:p14="http://schemas.microsoft.com/office/powerpoint/2010/main" val="341661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Marcador de contenido"/>
          <p:cNvSpPr>
            <a:spLocks noGrp="1"/>
          </p:cNvSpPr>
          <p:nvPr>
            <p:ph sz="half" idx="2"/>
            <p:custDataLst>
              <p:tags r:id="rId2"/>
            </p:custDataLst>
          </p:nvPr>
        </p:nvSpPr>
        <p:spPr>
          <a:xfrm>
            <a:off x="899592" y="2636912"/>
            <a:ext cx="7344816" cy="3384376"/>
          </a:xfrm>
        </p:spPr>
        <p:style>
          <a:lnRef idx="1">
            <a:schemeClr val="accent2"/>
          </a:lnRef>
          <a:fillRef idx="2">
            <a:schemeClr val="accent2"/>
          </a:fillRef>
          <a:effectRef idx="1">
            <a:schemeClr val="accent2"/>
          </a:effectRef>
          <a:fontRef idx="minor">
            <a:schemeClr val="dk1"/>
          </a:fontRef>
        </p:style>
        <p:txBody>
          <a:bodyPr>
            <a:noAutofit/>
          </a:bodyPr>
          <a:lstStyle/>
          <a:p>
            <a:pPr marL="0" indent="0" algn="just">
              <a:lnSpc>
                <a:spcPct val="115000"/>
              </a:lnSpc>
              <a:spcAft>
                <a:spcPts val="1000"/>
              </a:spcAft>
              <a:buNone/>
            </a:pPr>
            <a:r>
              <a:rPr lang="es-ES" sz="3200" b="1" spc="-150" dirty="0">
                <a:ln>
                  <a:solidFill>
                    <a:srgbClr val="0000CC"/>
                  </a:solidFill>
                </a:ln>
                <a:latin typeface="Arial Narrow" panose="020B0606020202030204" pitchFamily="34" charset="0"/>
                <a:ea typeface="Calibri"/>
              </a:rPr>
              <a:t>…Y toda la hueste angélica se quitó sus coronas cuando Jesús hizo esta solemne declaración:         </a:t>
            </a:r>
            <a:r>
              <a:rPr lang="es-ES" sz="3200" b="1" spc="-150" dirty="0">
                <a:ln>
                  <a:solidFill>
                    <a:srgbClr val="0000CC"/>
                  </a:solidFill>
                </a:ln>
                <a:solidFill>
                  <a:srgbClr val="0000CC"/>
                </a:solidFill>
                <a:latin typeface="Arial Narrow" panose="020B0606020202030204" pitchFamily="34" charset="0"/>
                <a:ea typeface="Calibri"/>
              </a:rPr>
              <a:t>"El que es injusto, sea injusto todavía; y el que es inmundo, sea inmundo todavía; y el que es justo, practique la justicia todavía; y el que es santo, santifíquese todavía." </a:t>
            </a:r>
            <a:r>
              <a:rPr lang="es-ES" sz="3200" b="1" spc="-150" dirty="0">
                <a:ln>
                  <a:solidFill>
                    <a:srgbClr val="FF0000"/>
                  </a:solidFill>
                </a:ln>
                <a:solidFill>
                  <a:srgbClr val="FF0000"/>
                </a:solidFill>
                <a:latin typeface="Arial Narrow" panose="020B0606020202030204" pitchFamily="34" charset="0"/>
                <a:ea typeface="Calibri"/>
              </a:rPr>
              <a:t>Primeros Escritos 280, 281.</a:t>
            </a:r>
          </a:p>
          <a:p>
            <a:pPr>
              <a:lnSpc>
                <a:spcPct val="115000"/>
              </a:lnSpc>
              <a:spcAft>
                <a:spcPts val="1000"/>
              </a:spcAft>
            </a:pPr>
            <a:endParaRPr lang="es-ES" sz="3600" b="1" spc="-150" dirty="0">
              <a:solidFill>
                <a:srgbClr val="0000CC"/>
              </a:solidFill>
              <a:latin typeface="Arial Black" pitchFamily="34" charset="0"/>
            </a:endParaRPr>
          </a:p>
        </p:txBody>
      </p:sp>
      <p:sp>
        <p:nvSpPr>
          <p:cNvPr id="2" name="1 CuadroTexto"/>
          <p:cNvSpPr txBox="1"/>
          <p:nvPr>
            <p:custDataLst>
              <p:tags r:id="rId3"/>
            </p:custDataLst>
          </p:nvPr>
        </p:nvSpPr>
        <p:spPr>
          <a:xfrm>
            <a:off x="1291358" y="957090"/>
            <a:ext cx="6561283" cy="1323439"/>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pPr algn="ctr"/>
            <a:r>
              <a:rPr lang="es-ES_tradnl" sz="4000" b="1" dirty="0">
                <a:ln>
                  <a:solidFill>
                    <a:srgbClr val="FFFF00"/>
                  </a:solidFill>
                </a:ln>
                <a:solidFill>
                  <a:srgbClr val="FFFF00"/>
                </a:solidFill>
              </a:rPr>
              <a:t>DESPUÉS DEL SELLAMIENTO </a:t>
            </a:r>
          </a:p>
          <a:p>
            <a:r>
              <a:rPr lang="es-ES_tradnl" sz="4000" b="1" dirty="0">
                <a:ln>
                  <a:solidFill>
                    <a:srgbClr val="FFFF00"/>
                  </a:solidFill>
                </a:ln>
                <a:solidFill>
                  <a:srgbClr val="FFFF00"/>
                </a:solidFill>
              </a:rPr>
              <a:t>ACABA EL TIEMPO DE GRACIA</a:t>
            </a:r>
            <a:endParaRPr lang="es-ES" sz="4000" b="1" dirty="0">
              <a:ln>
                <a:solidFill>
                  <a:srgbClr val="FFFF00"/>
                </a:solidFill>
              </a:ln>
              <a:solidFill>
                <a:srgbClr val="FFFF00"/>
              </a:solidFill>
            </a:endParaRPr>
          </a:p>
        </p:txBody>
      </p:sp>
      <p:sp>
        <p:nvSpPr>
          <p:cNvPr id="7" name="Marcador de número de diapositiva 6"/>
          <p:cNvSpPr>
            <a:spLocks noGrp="1"/>
          </p:cNvSpPr>
          <p:nvPr>
            <p:ph type="sldNum" sz="quarter" idx="12"/>
          </p:nvPr>
        </p:nvSpPr>
        <p:spPr/>
        <p:txBody>
          <a:bodyPr/>
          <a:lstStyle/>
          <a:p>
            <a:fld id="{B66C1AAE-3AC2-4380-9960-8354055D943E}" type="slidenum">
              <a:rPr lang="es-ES" smtClean="0"/>
              <a:pPr/>
              <a:t>56</a:t>
            </a:fld>
            <a:endParaRPr lang="es-ES"/>
          </a:p>
        </p:txBody>
      </p:sp>
    </p:spTree>
    <p:custDataLst>
      <p:tags r:id="rId1"/>
    </p:custDataLst>
    <p:extLst>
      <p:ext uri="{BB962C8B-B14F-4D97-AF65-F5344CB8AC3E}">
        <p14:creationId xmlns:p14="http://schemas.microsoft.com/office/powerpoint/2010/main" val="3301272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Rectángulo"/>
          <p:cNvSpPr/>
          <p:nvPr>
            <p:custDataLst>
              <p:tags r:id="rId2"/>
            </p:custDataLst>
          </p:nvPr>
        </p:nvSpPr>
        <p:spPr>
          <a:xfrm>
            <a:off x="1058282" y="6075144"/>
            <a:ext cx="7027437" cy="646331"/>
          </a:xfrm>
          <a:prstGeom prst="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none">
            <a:spAutoFit/>
          </a:bodyPr>
          <a:lstStyle/>
          <a:p>
            <a:r>
              <a:rPr lang="es-ES" sz="3600" b="1" dirty="0">
                <a:solidFill>
                  <a:srgbClr val="000000"/>
                </a:solidFill>
              </a:rPr>
              <a:t> </a:t>
            </a:r>
            <a:r>
              <a:rPr lang="es-ES" sz="2800" b="1" dirty="0">
                <a:solidFill>
                  <a:srgbClr val="FFFF00"/>
                </a:solidFill>
              </a:rPr>
              <a:t>Las plagas son el cumplimiento de Ezequiel 9.</a:t>
            </a:r>
            <a:endParaRPr lang="es-ES" sz="3600" b="1" dirty="0">
              <a:solidFill>
                <a:srgbClr val="FFFF00"/>
              </a:solidFill>
            </a:endParaRPr>
          </a:p>
        </p:txBody>
      </p:sp>
      <p:sp>
        <p:nvSpPr>
          <p:cNvPr id="5" name="4 Rectángulo"/>
          <p:cNvSpPr/>
          <p:nvPr>
            <p:custDataLst>
              <p:tags r:id="rId3"/>
            </p:custDataLst>
          </p:nvPr>
        </p:nvSpPr>
        <p:spPr>
          <a:xfrm>
            <a:off x="899590" y="2060848"/>
            <a:ext cx="7344818" cy="378565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s-ES" sz="3000" spc="-150" dirty="0">
                <a:ln w="3175">
                  <a:solidFill>
                    <a:schemeClr val="tx1"/>
                  </a:solidFill>
                </a:ln>
                <a:solidFill>
                  <a:srgbClr val="000000"/>
                </a:solidFill>
                <a:latin typeface="Arial Narrow" panose="020B0606020202030204" pitchFamily="34" charset="0"/>
              </a:rPr>
              <a:t>«El que preside sobre su iglesia y los destinos de las naciones, está llevando a cabo la última obra que debe realizarse en favor de este mundo. A sus ángeles encarga que ejecuten sus juicios. </a:t>
            </a:r>
            <a:r>
              <a:rPr lang="es-ES" sz="3000" spc="-150" dirty="0">
                <a:ln w="3175">
                  <a:solidFill>
                    <a:srgbClr val="FF0000"/>
                  </a:solidFill>
                </a:ln>
                <a:solidFill>
                  <a:srgbClr val="FF0000"/>
                </a:solidFill>
                <a:latin typeface="Arial Narrow" panose="020B0606020202030204" pitchFamily="34" charset="0"/>
              </a:rPr>
              <a:t>Despierten los ministros, háganse cargo de la situación. </a:t>
            </a:r>
            <a:r>
              <a:rPr lang="es-ES" sz="3000" spc="-150" dirty="0">
                <a:ln w="3175">
                  <a:solidFill>
                    <a:sysClr val="windowText" lastClr="000000"/>
                  </a:solidFill>
                </a:ln>
                <a:solidFill>
                  <a:srgbClr val="000000"/>
                </a:solidFill>
                <a:latin typeface="Arial Narrow" panose="020B0606020202030204" pitchFamily="34" charset="0"/>
              </a:rPr>
              <a:t>La obra del juicio comienza en el santuario. (Aquí se cita Ezequiel </a:t>
            </a:r>
            <a:r>
              <a:rPr lang="es-ES" sz="3000" b="1" spc="-150" dirty="0">
                <a:ln w="3175">
                  <a:solidFill>
                    <a:sysClr val="windowText" lastClr="000000"/>
                  </a:solidFill>
                </a:ln>
                <a:solidFill>
                  <a:srgbClr val="000000"/>
                </a:solidFill>
                <a:latin typeface="Arial Narrow" panose="020B0606020202030204" pitchFamily="34" charset="0"/>
              </a:rPr>
              <a:t>9) </a:t>
            </a:r>
            <a:r>
              <a:rPr lang="es-ES" sz="3000" spc="-150" dirty="0">
                <a:ln w="3175">
                  <a:solidFill>
                    <a:sysClr val="windowText" lastClr="000000"/>
                  </a:solidFill>
                </a:ln>
                <a:solidFill>
                  <a:srgbClr val="0000FF"/>
                </a:solidFill>
                <a:latin typeface="Arial Narrow" panose="020B0606020202030204" pitchFamily="34" charset="0"/>
              </a:rPr>
              <a:t>Pronto se pronunciarán las palabras: “Id y derramad sobre la tierra las siete copas de la ira de Dios”. TM, 431,432.</a:t>
            </a:r>
          </a:p>
        </p:txBody>
      </p:sp>
      <p:sp>
        <p:nvSpPr>
          <p:cNvPr id="6" name="5 CuadroTexto"/>
          <p:cNvSpPr txBox="1"/>
          <p:nvPr>
            <p:custDataLst>
              <p:tags r:id="rId4"/>
            </p:custDataLst>
          </p:nvPr>
        </p:nvSpPr>
        <p:spPr>
          <a:xfrm>
            <a:off x="1113963" y="723994"/>
            <a:ext cx="6916075" cy="1015663"/>
          </a:xfrm>
          <a:prstGeom prst="rect">
            <a:avLst/>
          </a:prstGeom>
          <a:solidFill>
            <a:srgbClr val="FFFF99"/>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s-ES_tradnl" sz="3000" b="1" dirty="0">
                <a:ln>
                  <a:solidFill>
                    <a:srgbClr val="C00000"/>
                  </a:solidFill>
                </a:ln>
                <a:solidFill>
                  <a:srgbClr val="C00000"/>
                </a:solidFill>
                <a:latin typeface="Arial Narrow" panose="020B0606020202030204" pitchFamily="34" charset="0"/>
              </a:rPr>
              <a:t>Después que Jesús sale del santuario vienen las plagas. Nótese que se cita a Ezequiel 9.</a:t>
            </a:r>
            <a:endParaRPr lang="es-ES" sz="3000" b="1" dirty="0">
              <a:ln>
                <a:solidFill>
                  <a:srgbClr val="C00000"/>
                </a:solidFill>
              </a:ln>
              <a:solidFill>
                <a:srgbClr val="C00000"/>
              </a:solidFill>
              <a:latin typeface="Arial Narrow" panose="020B0606020202030204" pitchFamily="34" charset="0"/>
            </a:endParaRPr>
          </a:p>
        </p:txBody>
      </p:sp>
      <p:sp>
        <p:nvSpPr>
          <p:cNvPr id="8" name="Marcador de número de diapositiva 7"/>
          <p:cNvSpPr>
            <a:spLocks noGrp="1"/>
          </p:cNvSpPr>
          <p:nvPr>
            <p:ph type="sldNum" sz="quarter" idx="12"/>
          </p:nvPr>
        </p:nvSpPr>
        <p:spPr/>
        <p:txBody>
          <a:bodyPr/>
          <a:lstStyle/>
          <a:p>
            <a:fld id="{B66C1AAE-3AC2-4380-9960-8354055D943E}" type="slidenum">
              <a:rPr lang="es-ES" smtClean="0"/>
              <a:pPr/>
              <a:t>57</a:t>
            </a:fld>
            <a:endParaRPr lang="es-ES" dirty="0"/>
          </a:p>
        </p:txBody>
      </p:sp>
    </p:spTree>
    <p:custDataLst>
      <p:tags r:id="rId1"/>
    </p:custDataLst>
    <p:extLst>
      <p:ext uri="{BB962C8B-B14F-4D97-AF65-F5344CB8AC3E}">
        <p14:creationId xmlns:p14="http://schemas.microsoft.com/office/powerpoint/2010/main" val="137984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CuadroTexto"/>
          <p:cNvSpPr txBox="1"/>
          <p:nvPr>
            <p:custDataLst>
              <p:tags r:id="rId2"/>
            </p:custDataLst>
          </p:nvPr>
        </p:nvSpPr>
        <p:spPr>
          <a:xfrm>
            <a:off x="-12540" y="0"/>
            <a:ext cx="7464860" cy="181588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s-ES" sz="2800" b="1" dirty="0">
                <a:ln>
                  <a:solidFill>
                    <a:srgbClr val="0066FF"/>
                  </a:solidFill>
                </a:ln>
                <a:solidFill>
                  <a:srgbClr val="002060"/>
                </a:solidFill>
                <a:latin typeface="Arial Narrow" panose="020B0606020202030204" pitchFamily="34" charset="0"/>
              </a:rPr>
              <a:t>En todo esto tened en cuenta el tiempo en que vivimos: que ya es hora de despertarnos del sueño. Porque nuestra salvación está ahora más cerca que al principio, cuando creímos en el mensaje. </a:t>
            </a:r>
          </a:p>
        </p:txBody>
      </p:sp>
      <p:sp>
        <p:nvSpPr>
          <p:cNvPr id="5" name="4 Rectángulo"/>
          <p:cNvSpPr/>
          <p:nvPr>
            <p:custDataLst>
              <p:tags r:id="rId3"/>
            </p:custDataLst>
          </p:nvPr>
        </p:nvSpPr>
        <p:spPr>
          <a:xfrm>
            <a:off x="2699792" y="6309527"/>
            <a:ext cx="3421899" cy="584775"/>
          </a:xfrm>
          <a:prstGeom prst="rect">
            <a:avLst/>
          </a:prstGeom>
        </p:spPr>
        <p:txBody>
          <a:bodyPr wrap="none">
            <a:spAutoFit/>
          </a:bodyPr>
          <a:lstStyle/>
          <a:p>
            <a:r>
              <a:rPr lang="es-ES" sz="3200" b="1" dirty="0">
                <a:ln>
                  <a:solidFill>
                    <a:srgbClr val="FFFF00"/>
                  </a:solidFill>
                </a:ln>
                <a:solidFill>
                  <a:srgbClr val="FFFF00"/>
                </a:solidFill>
                <a:latin typeface="Arial Narrow" panose="020B0606020202030204" pitchFamily="34" charset="0"/>
              </a:rPr>
              <a:t>Romanos 13:11 - 14 </a:t>
            </a:r>
          </a:p>
        </p:txBody>
      </p:sp>
      <p:sp>
        <p:nvSpPr>
          <p:cNvPr id="6" name="5 Rectángulo"/>
          <p:cNvSpPr/>
          <p:nvPr>
            <p:custDataLst>
              <p:tags r:id="rId4"/>
            </p:custDataLst>
          </p:nvPr>
        </p:nvSpPr>
        <p:spPr>
          <a:xfrm>
            <a:off x="-12539" y="3631871"/>
            <a:ext cx="7320843" cy="2677656"/>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lvl="0" algn="ctr"/>
            <a:r>
              <a:rPr lang="es-ES" sz="2800" b="1" dirty="0">
                <a:ln>
                  <a:solidFill>
                    <a:srgbClr val="0066FF"/>
                  </a:solidFill>
                </a:ln>
                <a:solidFill>
                  <a:srgbClr val="002060"/>
                </a:solidFill>
                <a:latin typeface="Arial Narrow" panose="020B0606020202030204" pitchFamily="34" charset="0"/>
              </a:rPr>
              <a:t>Portémonos con decencia, como en pleno día. No andemos en borracheras y comilonas, ni en inmoralidades y vicios, ni en discordias y envidias. </a:t>
            </a:r>
            <a:r>
              <a:rPr lang="es-ES" sz="2800" b="1" dirty="0">
                <a:ln>
                  <a:solidFill>
                    <a:schemeClr val="accent6">
                      <a:lumMod val="75000"/>
                    </a:schemeClr>
                  </a:solidFill>
                </a:ln>
                <a:solidFill>
                  <a:srgbClr val="C00000"/>
                </a:solidFill>
                <a:latin typeface="Arial Narrow" panose="020B0606020202030204" pitchFamily="34" charset="0"/>
              </a:rPr>
              <a:t>Al contrario, revestíos del Señor Jesucristo</a:t>
            </a:r>
          </a:p>
          <a:p>
            <a:pPr lvl="0" algn="ctr"/>
            <a:r>
              <a:rPr lang="es-ES" sz="2800" b="1" dirty="0">
                <a:ln>
                  <a:solidFill>
                    <a:schemeClr val="accent6">
                      <a:lumMod val="75000"/>
                    </a:schemeClr>
                  </a:solidFill>
                </a:ln>
                <a:solidFill>
                  <a:srgbClr val="C00000"/>
                </a:solidFill>
                <a:latin typeface="Arial Narrow" panose="020B0606020202030204" pitchFamily="34" charset="0"/>
              </a:rPr>
              <a:t> como de una armadura y no busquéis satisfacer </a:t>
            </a:r>
          </a:p>
          <a:p>
            <a:pPr lvl="0" algn="ctr"/>
            <a:r>
              <a:rPr lang="es-ES" sz="2800" b="1" dirty="0">
                <a:ln>
                  <a:solidFill>
                    <a:schemeClr val="accent6">
                      <a:lumMod val="75000"/>
                    </a:schemeClr>
                  </a:solidFill>
                </a:ln>
                <a:solidFill>
                  <a:srgbClr val="C00000"/>
                </a:solidFill>
                <a:latin typeface="Arial Narrow" panose="020B0606020202030204" pitchFamily="34" charset="0"/>
              </a:rPr>
              <a:t>los malos deseos de la naturaleza humana. </a:t>
            </a:r>
          </a:p>
        </p:txBody>
      </p:sp>
      <p:sp>
        <p:nvSpPr>
          <p:cNvPr id="3" name="2 Rectángulo"/>
          <p:cNvSpPr/>
          <p:nvPr>
            <p:custDataLst>
              <p:tags r:id="rId5"/>
            </p:custDataLst>
          </p:nvPr>
        </p:nvSpPr>
        <p:spPr>
          <a:xfrm>
            <a:off x="2051720" y="1815989"/>
            <a:ext cx="7074891" cy="181588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algn="ctr"/>
            <a:r>
              <a:rPr lang="es-ES" sz="2800" b="1" dirty="0">
                <a:ln>
                  <a:solidFill>
                    <a:schemeClr val="accent6">
                      <a:lumMod val="75000"/>
                    </a:schemeClr>
                  </a:solidFill>
                </a:ln>
                <a:solidFill>
                  <a:srgbClr val="C00000"/>
                </a:solidFill>
                <a:latin typeface="Arial Narrow" panose="020B0606020202030204" pitchFamily="34" charset="0"/>
              </a:rPr>
              <a:t>La noche está muy avanzada y se acerca el día; </a:t>
            </a:r>
          </a:p>
          <a:p>
            <a:pPr lvl="0" algn="ctr"/>
            <a:r>
              <a:rPr lang="es-ES" sz="2800" b="1" dirty="0">
                <a:ln>
                  <a:solidFill>
                    <a:schemeClr val="accent6">
                      <a:lumMod val="75000"/>
                    </a:schemeClr>
                  </a:solidFill>
                </a:ln>
                <a:solidFill>
                  <a:srgbClr val="C00000"/>
                </a:solidFill>
                <a:latin typeface="Arial Narrow" panose="020B0606020202030204" pitchFamily="34" charset="0"/>
              </a:rPr>
              <a:t>por eso, dejemos de hacer las cosas propias </a:t>
            </a:r>
          </a:p>
          <a:p>
            <a:pPr lvl="0" algn="ctr"/>
            <a:r>
              <a:rPr lang="es-ES" sz="2800" b="1" dirty="0">
                <a:ln>
                  <a:solidFill>
                    <a:schemeClr val="accent6">
                      <a:lumMod val="75000"/>
                    </a:schemeClr>
                  </a:solidFill>
                </a:ln>
                <a:solidFill>
                  <a:srgbClr val="C00000"/>
                </a:solidFill>
                <a:latin typeface="Arial Narrow" panose="020B0606020202030204" pitchFamily="34" charset="0"/>
              </a:rPr>
              <a:t>de la oscuridad y revistámonos de luz,</a:t>
            </a:r>
            <a:r>
              <a:rPr lang="es-ES" sz="2800" b="1" baseline="30000" dirty="0">
                <a:ln>
                  <a:solidFill>
                    <a:schemeClr val="accent6">
                      <a:lumMod val="75000"/>
                    </a:schemeClr>
                  </a:solidFill>
                </a:ln>
                <a:solidFill>
                  <a:srgbClr val="C00000"/>
                </a:solidFill>
                <a:latin typeface="Arial Narrow" panose="020B0606020202030204" pitchFamily="34" charset="0"/>
              </a:rPr>
              <a:t> </a:t>
            </a:r>
          </a:p>
          <a:p>
            <a:pPr lvl="0" algn="ctr"/>
            <a:r>
              <a:rPr lang="es-ES" sz="2800" b="1" dirty="0">
                <a:ln>
                  <a:solidFill>
                    <a:schemeClr val="accent6">
                      <a:lumMod val="75000"/>
                    </a:schemeClr>
                  </a:solidFill>
                </a:ln>
                <a:solidFill>
                  <a:srgbClr val="C00000"/>
                </a:solidFill>
                <a:latin typeface="Arial Narrow" panose="020B0606020202030204" pitchFamily="34" charset="0"/>
              </a:rPr>
              <a:t>como un soldado se reviste de su armadura.</a:t>
            </a:r>
          </a:p>
        </p:txBody>
      </p:sp>
      <p:sp>
        <p:nvSpPr>
          <p:cNvPr id="9" name="Marcador de número de diapositiva 8"/>
          <p:cNvSpPr>
            <a:spLocks noGrp="1"/>
          </p:cNvSpPr>
          <p:nvPr>
            <p:ph type="sldNum" sz="quarter" idx="12"/>
          </p:nvPr>
        </p:nvSpPr>
        <p:spPr/>
        <p:txBody>
          <a:bodyPr/>
          <a:lstStyle/>
          <a:p>
            <a:fld id="{B66C1AAE-3AC2-4380-9960-8354055D943E}" type="slidenum">
              <a:rPr lang="es-ES" smtClean="0"/>
              <a:pPr/>
              <a:t>58</a:t>
            </a:fld>
            <a:endParaRPr lang="es-ES"/>
          </a:p>
        </p:txBody>
      </p:sp>
    </p:spTree>
    <p:custDataLst>
      <p:tags r:id="rId1"/>
    </p:custDataLst>
    <p:extLst>
      <p:ext uri="{BB962C8B-B14F-4D97-AF65-F5344CB8AC3E}">
        <p14:creationId xmlns:p14="http://schemas.microsoft.com/office/powerpoint/2010/main" val="66953728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HAPEID" val="0E2JASqBaS2e6hdljli6Qb"/>
</p:tagLst>
</file>

<file path=ppt/tags/tag2.xml><?xml version="1.0" encoding="utf-8"?>
<p:tagLst xmlns:a="http://schemas.openxmlformats.org/drawingml/2006/main" xmlns:r="http://schemas.openxmlformats.org/officeDocument/2006/relationships" xmlns:p="http://schemas.openxmlformats.org/presentationml/2006/main">
  <p:tag name="DVSHAPEID" val="OHb9YEY9CZPXHklkQbFMHK"/>
</p:tagLst>
</file>

<file path=ppt/tags/tag3.xml><?xml version="1.0" encoding="utf-8"?>
<p:tagLst xmlns:a="http://schemas.openxmlformats.org/drawingml/2006/main" xmlns:r="http://schemas.openxmlformats.org/officeDocument/2006/relationships" xmlns:p="http://schemas.openxmlformats.org/presentationml/2006/main">
  <p:tag name="DVSHAPEID" val="i1RBrFN2xFSOPlyqTLC0g2"/>
</p:tagLst>
</file>

<file path=ppt/tags/tag4.xml><?xml version="1.0" encoding="utf-8"?>
<p:tagLst xmlns:a="http://schemas.openxmlformats.org/drawingml/2006/main" xmlns:r="http://schemas.openxmlformats.org/officeDocument/2006/relationships" xmlns:p="http://schemas.openxmlformats.org/presentationml/2006/main">
  <p:tag name="DVSHAPEID" val="p8AT0Zv6q3u4o9indjmzs9"/>
</p:tagLst>
</file>

<file path=ppt/tags/tag5.xml><?xml version="1.0" encoding="utf-8"?>
<p:tagLst xmlns:a="http://schemas.openxmlformats.org/drawingml/2006/main" xmlns:r="http://schemas.openxmlformats.org/officeDocument/2006/relationships" xmlns:p="http://schemas.openxmlformats.org/presentationml/2006/main">
  <p:tag name="DVSHAPEID" val="4Su0LpiT9GtfCI1xENxqfO"/>
</p:tagLst>
</file>

<file path=ppt/tags/tag6.xml><?xml version="1.0" encoding="utf-8"?>
<p:tagLst xmlns:a="http://schemas.openxmlformats.org/drawingml/2006/main" xmlns:r="http://schemas.openxmlformats.org/officeDocument/2006/relationships" xmlns:p="http://schemas.openxmlformats.org/presentationml/2006/main">
  <p:tag name="DVSHAPEID" val="jLWo8wyjEGAf3Ho0d5OxUO"/>
</p:tagLst>
</file>

<file path=ppt/tags/tag7.xml><?xml version="1.0" encoding="utf-8"?>
<p:tagLst xmlns:a="http://schemas.openxmlformats.org/drawingml/2006/main" xmlns:r="http://schemas.openxmlformats.org/officeDocument/2006/relationships" xmlns:p="http://schemas.openxmlformats.org/presentationml/2006/main">
  <p:tag name="DVSHAPEID" val="A8xAlFEy21UgzJ3nhMlP1N"/>
</p:tagLst>
</file>

<file path=ppt/tags/tag8.xml><?xml version="1.0" encoding="utf-8"?>
<p:tagLst xmlns:a="http://schemas.openxmlformats.org/drawingml/2006/main" xmlns:r="http://schemas.openxmlformats.org/officeDocument/2006/relationships" xmlns:p="http://schemas.openxmlformats.org/presentationml/2006/main">
  <p:tag name="DVSHAPEID" val="FmEj9EArCIUuaNQxaSF6Ey"/>
</p:tagLst>
</file>

<file path=ppt/tags/tag9.xml><?xml version="1.0" encoding="utf-8"?>
<p:tagLst xmlns:a="http://schemas.openxmlformats.org/drawingml/2006/main" xmlns:r="http://schemas.openxmlformats.org/officeDocument/2006/relationships" xmlns:p="http://schemas.openxmlformats.org/presentationml/2006/main">
  <p:tag name="DVSHAPEID" val="lN8FWQO1b5NMtaV1wZYApc"/>
</p:tagLst>
</file>

<file path=ppt/tags/tag10.xml><?xml version="1.0" encoding="utf-8"?>
<p:tagLst xmlns:a="http://schemas.openxmlformats.org/drawingml/2006/main" xmlns:r="http://schemas.openxmlformats.org/officeDocument/2006/relationships" xmlns:p="http://schemas.openxmlformats.org/presentationml/2006/main">
  <p:tag name="DVSHAPEID" val="m4yfwJBsaU961QbtHJDAwP"/>
</p:tagLst>
</file>

<file path=ppt/tags/tag11.xml><?xml version="1.0" encoding="utf-8"?>
<p:tagLst xmlns:a="http://schemas.openxmlformats.org/drawingml/2006/main" xmlns:r="http://schemas.openxmlformats.org/officeDocument/2006/relationships" xmlns:p="http://schemas.openxmlformats.org/presentationml/2006/main">
  <p:tag name="DVSHAPEID" val="HnkGC8mF8389r36Hk4pJVT"/>
</p:tagLst>
</file>

<file path=ppt/tags/tag12.xml><?xml version="1.0" encoding="utf-8"?>
<p:tagLst xmlns:a="http://schemas.openxmlformats.org/drawingml/2006/main" xmlns:r="http://schemas.openxmlformats.org/officeDocument/2006/relationships" xmlns:p="http://schemas.openxmlformats.org/presentationml/2006/main">
  <p:tag name="DVSHAPEID" val="Dm95Q2heXOGxnaVP7t6uL5"/>
</p:tagLst>
</file>

<file path=ppt/tags/tag13.xml><?xml version="1.0" encoding="utf-8"?>
<p:tagLst xmlns:a="http://schemas.openxmlformats.org/drawingml/2006/main" xmlns:r="http://schemas.openxmlformats.org/officeDocument/2006/relationships" xmlns:p="http://schemas.openxmlformats.org/presentationml/2006/main">
  <p:tag name="DVSHAPEID" val="YSo7m0oyaMTNJYwwijoU6k"/>
</p:tagLst>
</file>

<file path=ppt/tags/tag14.xml><?xml version="1.0" encoding="utf-8"?>
<p:tagLst xmlns:a="http://schemas.openxmlformats.org/drawingml/2006/main" xmlns:r="http://schemas.openxmlformats.org/officeDocument/2006/relationships" xmlns:p="http://schemas.openxmlformats.org/presentationml/2006/main">
  <p:tag name="DVSHAPEID" val="tUGVLuXWDq7yohGIGhPoET"/>
</p:tagLst>
</file>

<file path=ppt/tags/tag15.xml><?xml version="1.0" encoding="utf-8"?>
<p:tagLst xmlns:a="http://schemas.openxmlformats.org/drawingml/2006/main" xmlns:r="http://schemas.openxmlformats.org/officeDocument/2006/relationships" xmlns:p="http://schemas.openxmlformats.org/presentationml/2006/main">
  <p:tag name="DVSHAPEID" val="DzqXjAbM5RYDpurqeUBe9t"/>
</p:tagLst>
</file>

<file path=ppt/tags/tag16.xml><?xml version="1.0" encoding="utf-8"?>
<p:tagLst xmlns:a="http://schemas.openxmlformats.org/drawingml/2006/main" xmlns:r="http://schemas.openxmlformats.org/officeDocument/2006/relationships" xmlns:p="http://schemas.openxmlformats.org/presentationml/2006/main">
  <p:tag name="DVSHAPEID" val="GbzfQzD74IFzh6vObmLQlg"/>
</p:tagLst>
</file>

<file path=ppt/tags/tag17.xml><?xml version="1.0" encoding="utf-8"?>
<p:tagLst xmlns:a="http://schemas.openxmlformats.org/drawingml/2006/main" xmlns:r="http://schemas.openxmlformats.org/officeDocument/2006/relationships" xmlns:p="http://schemas.openxmlformats.org/presentationml/2006/main">
  <p:tag name="DVSHAPEID" val="AKScgf2VNpJaTfn4KB9YNg"/>
</p:tagLst>
</file>

<file path=ppt/tags/tag18.xml><?xml version="1.0" encoding="utf-8"?>
<p:tagLst xmlns:a="http://schemas.openxmlformats.org/drawingml/2006/main" xmlns:r="http://schemas.openxmlformats.org/officeDocument/2006/relationships" xmlns:p="http://schemas.openxmlformats.org/presentationml/2006/main">
  <p:tag name="DVSHAPEID" val="YPclVpIetj8qAPnDio48Vg"/>
</p:tagLst>
</file>

<file path=ppt/tags/tag19.xml><?xml version="1.0" encoding="utf-8"?>
<p:tagLst xmlns:a="http://schemas.openxmlformats.org/drawingml/2006/main" xmlns:r="http://schemas.openxmlformats.org/officeDocument/2006/relationships" xmlns:p="http://schemas.openxmlformats.org/presentationml/2006/main">
  <p:tag name="DVSHAPEID" val="Q7cfr7B9HmskM2ZVjCcyWq"/>
</p:tagLst>
</file>

<file path=ppt/tags/tag20.xml><?xml version="1.0" encoding="utf-8"?>
<p:tagLst xmlns:a="http://schemas.openxmlformats.org/drawingml/2006/main" xmlns:r="http://schemas.openxmlformats.org/officeDocument/2006/relationships" xmlns:p="http://schemas.openxmlformats.org/presentationml/2006/main">
  <p:tag name="DVSHAPEID" val="2tExG7jLUEkHY58GYBDkCL"/>
</p:tagLst>
</file>

<file path=ppt/tags/tag21.xml><?xml version="1.0" encoding="utf-8"?>
<p:tagLst xmlns:a="http://schemas.openxmlformats.org/drawingml/2006/main" xmlns:r="http://schemas.openxmlformats.org/officeDocument/2006/relationships" xmlns:p="http://schemas.openxmlformats.org/presentationml/2006/main">
  <p:tag name="DVSHAPEID" val="Xg3kEm4sVmjq5JAUquPWsO"/>
</p:tagLst>
</file>

<file path=ppt/tags/tag22.xml><?xml version="1.0" encoding="utf-8"?>
<p:tagLst xmlns:a="http://schemas.openxmlformats.org/drawingml/2006/main" xmlns:r="http://schemas.openxmlformats.org/officeDocument/2006/relationships" xmlns:p="http://schemas.openxmlformats.org/presentationml/2006/main">
  <p:tag name="DVSHAPEID" val="Z44TNCEAVCOgvoumsWGrIY"/>
</p:tagLst>
</file>

<file path=ppt/tags/tag23.xml><?xml version="1.0" encoding="utf-8"?>
<p:tagLst xmlns:a="http://schemas.openxmlformats.org/drawingml/2006/main" xmlns:r="http://schemas.openxmlformats.org/officeDocument/2006/relationships" xmlns:p="http://schemas.openxmlformats.org/presentationml/2006/main">
  <p:tag name="DVSHAPEID" val="oy0o64b8uFj9hYgKzsOkrG"/>
</p:tagLst>
</file>

<file path=ppt/tags/tag24.xml><?xml version="1.0" encoding="utf-8"?>
<p:tagLst xmlns:a="http://schemas.openxmlformats.org/drawingml/2006/main" xmlns:r="http://schemas.openxmlformats.org/officeDocument/2006/relationships" xmlns:p="http://schemas.openxmlformats.org/presentationml/2006/main">
  <p:tag name="DVSHAPEID" val="CPdcp41Sg051FvTowApM88"/>
</p:tagLst>
</file>

<file path=ppt/tags/tag25.xml><?xml version="1.0" encoding="utf-8"?>
<p:tagLst xmlns:a="http://schemas.openxmlformats.org/drawingml/2006/main" xmlns:r="http://schemas.openxmlformats.org/officeDocument/2006/relationships" xmlns:p="http://schemas.openxmlformats.org/presentationml/2006/main">
  <p:tag name="DVSHAPEID" val="Wm7v5IndDnwHWbbTE77Bpj"/>
</p:tagLst>
</file>

<file path=ppt/tags/tag26.xml><?xml version="1.0" encoding="utf-8"?>
<p:tagLst xmlns:a="http://schemas.openxmlformats.org/drawingml/2006/main" xmlns:r="http://schemas.openxmlformats.org/officeDocument/2006/relationships" xmlns:p="http://schemas.openxmlformats.org/presentationml/2006/main">
  <p:tag name="DVSHAPEID" val="3fjKRaVeVFytSQ4UYjv2nH"/>
</p:tagLst>
</file>

<file path=ppt/tags/tag27.xml><?xml version="1.0" encoding="utf-8"?>
<p:tagLst xmlns:a="http://schemas.openxmlformats.org/drawingml/2006/main" xmlns:r="http://schemas.openxmlformats.org/officeDocument/2006/relationships" xmlns:p="http://schemas.openxmlformats.org/presentationml/2006/main">
  <p:tag name="DVSHAPEID" val="uYzIdCViEwIDiRclQdipsQ"/>
</p:tagLst>
</file>

<file path=ppt/tags/tag28.xml><?xml version="1.0" encoding="utf-8"?>
<p:tagLst xmlns:a="http://schemas.openxmlformats.org/drawingml/2006/main" xmlns:r="http://schemas.openxmlformats.org/officeDocument/2006/relationships" xmlns:p="http://schemas.openxmlformats.org/presentationml/2006/main">
  <p:tag name="DVSHAPEID" val="8sikPJ8N6nWmLkb9WiiC02"/>
</p:tagLst>
</file>

<file path=ppt/tags/tag29.xml><?xml version="1.0" encoding="utf-8"?>
<p:tagLst xmlns:a="http://schemas.openxmlformats.org/drawingml/2006/main" xmlns:r="http://schemas.openxmlformats.org/officeDocument/2006/relationships" xmlns:p="http://schemas.openxmlformats.org/presentationml/2006/main">
  <p:tag name="DVSHAPEID" val="LfydHCshJYfEP7pTNc9Rqk"/>
</p:tagLst>
</file>

<file path=ppt/tags/tag30.xml><?xml version="1.0" encoding="utf-8"?>
<p:tagLst xmlns:a="http://schemas.openxmlformats.org/drawingml/2006/main" xmlns:r="http://schemas.openxmlformats.org/officeDocument/2006/relationships" xmlns:p="http://schemas.openxmlformats.org/presentationml/2006/main">
  <p:tag name="DVSHAPEID" val="HW6RaHgZ6PP6G3MB1wkODY"/>
</p:tagLst>
</file>

<file path=ppt/tags/tag31.xml><?xml version="1.0" encoding="utf-8"?>
<p:tagLst xmlns:a="http://schemas.openxmlformats.org/drawingml/2006/main" xmlns:r="http://schemas.openxmlformats.org/officeDocument/2006/relationships" xmlns:p="http://schemas.openxmlformats.org/presentationml/2006/main">
  <p:tag name="DVSHAPEID" val="76v3J3v6s9BryB7QsL1KRp"/>
</p:tagLst>
</file>

<file path=ppt/tags/tag32.xml><?xml version="1.0" encoding="utf-8"?>
<p:tagLst xmlns:a="http://schemas.openxmlformats.org/drawingml/2006/main" xmlns:r="http://schemas.openxmlformats.org/officeDocument/2006/relationships" xmlns:p="http://schemas.openxmlformats.org/presentationml/2006/main">
  <p:tag name="DVSHAPEID" val="OIqm6baDwBGJPZl6Ycu0nG"/>
</p:tagLst>
</file>

<file path=ppt/tags/tag33.xml><?xml version="1.0" encoding="utf-8"?>
<p:tagLst xmlns:a="http://schemas.openxmlformats.org/drawingml/2006/main" xmlns:r="http://schemas.openxmlformats.org/officeDocument/2006/relationships" xmlns:p="http://schemas.openxmlformats.org/presentationml/2006/main">
  <p:tag name="DVSHAPEID" val="ufuaub3zNT6IiNDnXjWPD0"/>
</p:tagLst>
</file>

<file path=ppt/tags/tag34.xml><?xml version="1.0" encoding="utf-8"?>
<p:tagLst xmlns:a="http://schemas.openxmlformats.org/drawingml/2006/main" xmlns:r="http://schemas.openxmlformats.org/officeDocument/2006/relationships" xmlns:p="http://schemas.openxmlformats.org/presentationml/2006/main">
  <p:tag name="DVSHAPEID" val="KPM7umMOfQ27dbRWHYzWOM"/>
</p:tagLst>
</file>

<file path=ppt/tags/tag35.xml><?xml version="1.0" encoding="utf-8"?>
<p:tagLst xmlns:a="http://schemas.openxmlformats.org/drawingml/2006/main" xmlns:r="http://schemas.openxmlformats.org/officeDocument/2006/relationships" xmlns:p="http://schemas.openxmlformats.org/presentationml/2006/main">
  <p:tag name="DVSHAPEID" val="C7GytBfb4x3uuFnnGHMYDg"/>
</p:tagLst>
</file>

<file path=ppt/tags/tag36.xml><?xml version="1.0" encoding="utf-8"?>
<p:tagLst xmlns:a="http://schemas.openxmlformats.org/drawingml/2006/main" xmlns:r="http://schemas.openxmlformats.org/officeDocument/2006/relationships" xmlns:p="http://schemas.openxmlformats.org/presentationml/2006/main">
  <p:tag name="DVSHAPEID" val="Fbzrv0CXfGcYcFrWSby4Mu"/>
</p:tagLst>
</file>

<file path=ppt/tags/tag37.xml><?xml version="1.0" encoding="utf-8"?>
<p:tagLst xmlns:a="http://schemas.openxmlformats.org/drawingml/2006/main" xmlns:r="http://schemas.openxmlformats.org/officeDocument/2006/relationships" xmlns:p="http://schemas.openxmlformats.org/presentationml/2006/main">
  <p:tag name="DVSHAPEID" val="4JGbykiSaP8lrvZ15ey7hn"/>
</p:tagLst>
</file>

<file path=ppt/tags/tag38.xml><?xml version="1.0" encoding="utf-8"?>
<p:tagLst xmlns:a="http://schemas.openxmlformats.org/drawingml/2006/main" xmlns:r="http://schemas.openxmlformats.org/officeDocument/2006/relationships" xmlns:p="http://schemas.openxmlformats.org/presentationml/2006/main">
  <p:tag name="DVSHAPEID" val="iwsIVKOAqzub7QLksiFnwm"/>
</p:tagLst>
</file>

<file path=ppt/tags/tag39.xml><?xml version="1.0" encoding="utf-8"?>
<p:tagLst xmlns:a="http://schemas.openxmlformats.org/drawingml/2006/main" xmlns:r="http://schemas.openxmlformats.org/officeDocument/2006/relationships" xmlns:p="http://schemas.openxmlformats.org/presentationml/2006/main">
  <p:tag name="DVSHAPEID" val="PReVXR6kwFcGqaIPox3zpz"/>
</p:tagLst>
</file>

<file path=ppt/tags/tag40.xml><?xml version="1.0" encoding="utf-8"?>
<p:tagLst xmlns:a="http://schemas.openxmlformats.org/drawingml/2006/main" xmlns:r="http://schemas.openxmlformats.org/officeDocument/2006/relationships" xmlns:p="http://schemas.openxmlformats.org/presentationml/2006/main">
  <p:tag name="DVSHAPEID" val="Rgo8gKLgrUQVHBuZNWu63O"/>
</p:tagLst>
</file>

<file path=ppt/tags/tag41.xml><?xml version="1.0" encoding="utf-8"?>
<p:tagLst xmlns:a="http://schemas.openxmlformats.org/drawingml/2006/main" xmlns:r="http://schemas.openxmlformats.org/officeDocument/2006/relationships" xmlns:p="http://schemas.openxmlformats.org/presentationml/2006/main">
  <p:tag name="DVSHAPEID" val="YqqABCT7kWXfZYxOBlyfdi"/>
</p:tagLst>
</file>

<file path=ppt/tags/tag42.xml><?xml version="1.0" encoding="utf-8"?>
<p:tagLst xmlns:a="http://schemas.openxmlformats.org/drawingml/2006/main" xmlns:r="http://schemas.openxmlformats.org/officeDocument/2006/relationships" xmlns:p="http://schemas.openxmlformats.org/presentationml/2006/main">
  <p:tag name="DVSHAPEID" val="Qut6loJ65iw2hYIF99mjzU"/>
</p:tagLst>
</file>

<file path=ppt/tags/tag43.xml><?xml version="1.0" encoding="utf-8"?>
<p:tagLst xmlns:a="http://schemas.openxmlformats.org/drawingml/2006/main" xmlns:r="http://schemas.openxmlformats.org/officeDocument/2006/relationships" xmlns:p="http://schemas.openxmlformats.org/presentationml/2006/main">
  <p:tag name="DVSHAPEID" val="XrCvsYl8yNBGAV6uhvneRE"/>
</p:tagLst>
</file>

<file path=ppt/tags/tag44.xml><?xml version="1.0" encoding="utf-8"?>
<p:tagLst xmlns:a="http://schemas.openxmlformats.org/drawingml/2006/main" xmlns:r="http://schemas.openxmlformats.org/officeDocument/2006/relationships" xmlns:p="http://schemas.openxmlformats.org/presentationml/2006/main">
  <p:tag name="DVSHAPEID" val="JWGz6WcoSTIVx2uPWLLWKJ"/>
</p:tagLst>
</file>

<file path=ppt/tags/tag45.xml><?xml version="1.0" encoding="utf-8"?>
<p:tagLst xmlns:a="http://schemas.openxmlformats.org/drawingml/2006/main" xmlns:r="http://schemas.openxmlformats.org/officeDocument/2006/relationships" xmlns:p="http://schemas.openxmlformats.org/presentationml/2006/main">
  <p:tag name="DVSHAPEID" val="rBoNyERQVl2iIGPSSoW9UH"/>
</p:tagLst>
</file>

<file path=ppt/tags/tag46.xml><?xml version="1.0" encoding="utf-8"?>
<p:tagLst xmlns:a="http://schemas.openxmlformats.org/drawingml/2006/main" xmlns:r="http://schemas.openxmlformats.org/officeDocument/2006/relationships" xmlns:p="http://schemas.openxmlformats.org/presentationml/2006/main">
  <p:tag name="DVSHAPEID" val="YEn40rzCsUU0v5binxx2Xm"/>
</p:tagLst>
</file>

<file path=ppt/tags/tag47.xml><?xml version="1.0" encoding="utf-8"?>
<p:tagLst xmlns:a="http://schemas.openxmlformats.org/drawingml/2006/main" xmlns:r="http://schemas.openxmlformats.org/officeDocument/2006/relationships" xmlns:p="http://schemas.openxmlformats.org/presentationml/2006/main">
  <p:tag name="DVSHAPEID" val="TekO03Sm0BOJDKptEqhjS7"/>
</p:tagLst>
</file>

<file path=ppt/tags/tag48.xml><?xml version="1.0" encoding="utf-8"?>
<p:tagLst xmlns:a="http://schemas.openxmlformats.org/drawingml/2006/main" xmlns:r="http://schemas.openxmlformats.org/officeDocument/2006/relationships" xmlns:p="http://schemas.openxmlformats.org/presentationml/2006/main">
  <p:tag name="DVSHAPEID" val="oIbJHA0oBSKBK9KbqwK6Ui"/>
</p:tagLst>
</file>

<file path=ppt/tags/tag49.xml><?xml version="1.0" encoding="utf-8"?>
<p:tagLst xmlns:a="http://schemas.openxmlformats.org/drawingml/2006/main" xmlns:r="http://schemas.openxmlformats.org/officeDocument/2006/relationships" xmlns:p="http://schemas.openxmlformats.org/presentationml/2006/main">
  <p:tag name="DVSHAPEID" val="bLsrTTT6KEtMPBDhlilCZW"/>
</p:tagLst>
</file>

<file path=ppt/tags/tag50.xml><?xml version="1.0" encoding="utf-8"?>
<p:tagLst xmlns:a="http://schemas.openxmlformats.org/drawingml/2006/main" xmlns:r="http://schemas.openxmlformats.org/officeDocument/2006/relationships" xmlns:p="http://schemas.openxmlformats.org/presentationml/2006/main">
  <p:tag name="DVSHAPEID" val="Z1ZgJsZKyMd6wpggG6vv75"/>
</p:tagLst>
</file>

<file path=ppt/tags/tag51.xml><?xml version="1.0" encoding="utf-8"?>
<p:tagLst xmlns:a="http://schemas.openxmlformats.org/drawingml/2006/main" xmlns:r="http://schemas.openxmlformats.org/officeDocument/2006/relationships" xmlns:p="http://schemas.openxmlformats.org/presentationml/2006/main">
  <p:tag name="DVSHAPEID" val="7Yj8y9asLiifLrrCaq606H"/>
</p:tagLst>
</file>

<file path=ppt/tags/tag52.xml><?xml version="1.0" encoding="utf-8"?>
<p:tagLst xmlns:a="http://schemas.openxmlformats.org/drawingml/2006/main" xmlns:r="http://schemas.openxmlformats.org/officeDocument/2006/relationships" xmlns:p="http://schemas.openxmlformats.org/presentationml/2006/main">
  <p:tag name="DVSHAPEID" val="zJ5d05Be6uOUT1WATQA61U"/>
</p:tagLst>
</file>

<file path=ppt/tags/tag53.xml><?xml version="1.0" encoding="utf-8"?>
<p:tagLst xmlns:a="http://schemas.openxmlformats.org/drawingml/2006/main" xmlns:r="http://schemas.openxmlformats.org/officeDocument/2006/relationships" xmlns:p="http://schemas.openxmlformats.org/presentationml/2006/main">
  <p:tag name="DVSHAPEID" val="OgDPO3W5o7ZqoA3k84QwbN"/>
</p:tagLst>
</file>

<file path=ppt/tags/tag54.xml><?xml version="1.0" encoding="utf-8"?>
<p:tagLst xmlns:a="http://schemas.openxmlformats.org/drawingml/2006/main" xmlns:r="http://schemas.openxmlformats.org/officeDocument/2006/relationships" xmlns:p="http://schemas.openxmlformats.org/presentationml/2006/main">
  <p:tag name="DVSHAPEID" val="rRxqGAwgp0GEVOAbhxi16H"/>
</p:tagLst>
</file>

<file path=ppt/tags/tag55.xml><?xml version="1.0" encoding="utf-8"?>
<p:tagLst xmlns:a="http://schemas.openxmlformats.org/drawingml/2006/main" xmlns:r="http://schemas.openxmlformats.org/officeDocument/2006/relationships" xmlns:p="http://schemas.openxmlformats.org/presentationml/2006/main">
  <p:tag name="DVSHAPEID" val="UtCmwyHvfuJ0PMhnnly7HZ"/>
</p:tagLst>
</file>

<file path=ppt/tags/tag56.xml><?xml version="1.0" encoding="utf-8"?>
<p:tagLst xmlns:a="http://schemas.openxmlformats.org/drawingml/2006/main" xmlns:r="http://schemas.openxmlformats.org/officeDocument/2006/relationships" xmlns:p="http://schemas.openxmlformats.org/presentationml/2006/main">
  <p:tag name="DVSHAPEID" val="KKEeKXNjeaHKW3Nj3XzUKb"/>
</p:tagLst>
</file>

<file path=ppt/tags/tag57.xml><?xml version="1.0" encoding="utf-8"?>
<p:tagLst xmlns:a="http://schemas.openxmlformats.org/drawingml/2006/main" xmlns:r="http://schemas.openxmlformats.org/officeDocument/2006/relationships" xmlns:p="http://schemas.openxmlformats.org/presentationml/2006/main">
  <p:tag name="DVSHAPEID" val="VVYNTT9WtYZVJSHiOKHVgz"/>
</p:tagLst>
</file>

<file path=ppt/tags/tag58.xml><?xml version="1.0" encoding="utf-8"?>
<p:tagLst xmlns:a="http://schemas.openxmlformats.org/drawingml/2006/main" xmlns:r="http://schemas.openxmlformats.org/officeDocument/2006/relationships" xmlns:p="http://schemas.openxmlformats.org/presentationml/2006/main">
  <p:tag name="DVSHAPEID" val="i5PeA4hAyMeyOJfW3U9hGJ"/>
</p:tagLst>
</file>

<file path=ppt/tags/tag59.xml><?xml version="1.0" encoding="utf-8"?>
<p:tagLst xmlns:a="http://schemas.openxmlformats.org/drawingml/2006/main" xmlns:r="http://schemas.openxmlformats.org/officeDocument/2006/relationships" xmlns:p="http://schemas.openxmlformats.org/presentationml/2006/main">
  <p:tag name="DVSHAPEID" val="K1kVBL9OcPUmCTYFj4FSpc"/>
</p:tagLst>
</file>

<file path=ppt/tags/tag60.xml><?xml version="1.0" encoding="utf-8"?>
<p:tagLst xmlns:a="http://schemas.openxmlformats.org/drawingml/2006/main" xmlns:r="http://schemas.openxmlformats.org/officeDocument/2006/relationships" xmlns:p="http://schemas.openxmlformats.org/presentationml/2006/main">
  <p:tag name="DVSHAPEID" val="Ha3Y2RHNLZSylOTEtwqJAp"/>
</p:tagLst>
</file>

<file path=ppt/tags/tag61.xml><?xml version="1.0" encoding="utf-8"?>
<p:tagLst xmlns:a="http://schemas.openxmlformats.org/drawingml/2006/main" xmlns:r="http://schemas.openxmlformats.org/officeDocument/2006/relationships" xmlns:p="http://schemas.openxmlformats.org/presentationml/2006/main">
  <p:tag name="DVSHAPEID" val="Es6mYnB4BOjxjaRCJi7p3V"/>
</p:tagLst>
</file>

<file path=ppt/tags/tag62.xml><?xml version="1.0" encoding="utf-8"?>
<p:tagLst xmlns:a="http://schemas.openxmlformats.org/drawingml/2006/main" xmlns:r="http://schemas.openxmlformats.org/officeDocument/2006/relationships" xmlns:p="http://schemas.openxmlformats.org/presentationml/2006/main">
  <p:tag name="DVSHAPEID" val="u4yaMEB9rGCivARFSjcGn3"/>
</p:tagLst>
</file>

<file path=ppt/tags/tag63.xml><?xml version="1.0" encoding="utf-8"?>
<p:tagLst xmlns:a="http://schemas.openxmlformats.org/drawingml/2006/main" xmlns:r="http://schemas.openxmlformats.org/officeDocument/2006/relationships" xmlns:p="http://schemas.openxmlformats.org/presentationml/2006/main">
  <p:tag name="DVSHAPEID" val="eNuIMQM8CbmIY2ONBWtsmD"/>
</p:tagLst>
</file>

<file path=ppt/tags/tag64.xml><?xml version="1.0" encoding="utf-8"?>
<p:tagLst xmlns:a="http://schemas.openxmlformats.org/drawingml/2006/main" xmlns:r="http://schemas.openxmlformats.org/officeDocument/2006/relationships" xmlns:p="http://schemas.openxmlformats.org/presentationml/2006/main">
  <p:tag name="DVSHAPEID" val="V1EhL3pNcmxqPKG3RLmj3r"/>
</p:tagLst>
</file>

<file path=ppt/tags/tag65.xml><?xml version="1.0" encoding="utf-8"?>
<p:tagLst xmlns:a="http://schemas.openxmlformats.org/drawingml/2006/main" xmlns:r="http://schemas.openxmlformats.org/officeDocument/2006/relationships" xmlns:p="http://schemas.openxmlformats.org/presentationml/2006/main">
  <p:tag name="DVSHAPEID" val="VMCPR5IfdUGBRs4v5JIOYZ"/>
</p:tagLst>
</file>

<file path=ppt/tags/tag66.xml><?xml version="1.0" encoding="utf-8"?>
<p:tagLst xmlns:a="http://schemas.openxmlformats.org/drawingml/2006/main" xmlns:r="http://schemas.openxmlformats.org/officeDocument/2006/relationships" xmlns:p="http://schemas.openxmlformats.org/presentationml/2006/main">
  <p:tag name="DVSHAPEID" val="bxd37x5I63zu5REWck5W8C"/>
</p:tagLst>
</file>

<file path=ppt/tags/tag67.xml><?xml version="1.0" encoding="utf-8"?>
<p:tagLst xmlns:a="http://schemas.openxmlformats.org/drawingml/2006/main" xmlns:r="http://schemas.openxmlformats.org/officeDocument/2006/relationships" xmlns:p="http://schemas.openxmlformats.org/presentationml/2006/main">
  <p:tag name="DVSHAPEID" val="JdTdZlFDAfsVB4BNXaavOD"/>
</p:tagLst>
</file>

<file path=ppt/tags/tag68.xml><?xml version="1.0" encoding="utf-8"?>
<p:tagLst xmlns:a="http://schemas.openxmlformats.org/drawingml/2006/main" xmlns:r="http://schemas.openxmlformats.org/officeDocument/2006/relationships" xmlns:p="http://schemas.openxmlformats.org/presentationml/2006/main">
  <p:tag name="DVSHAPEID" val="1nncR9woJ2RyOZaUyK2tsk"/>
</p:tagLst>
</file>

<file path=ppt/tags/tag69.xml><?xml version="1.0" encoding="utf-8"?>
<p:tagLst xmlns:a="http://schemas.openxmlformats.org/drawingml/2006/main" xmlns:r="http://schemas.openxmlformats.org/officeDocument/2006/relationships" xmlns:p="http://schemas.openxmlformats.org/presentationml/2006/main">
  <p:tag name="DVSHAPEID" val="19fzkpmUMDO5cvPMtw7cwq"/>
</p:tagLst>
</file>

<file path=ppt/tags/tag70.xml><?xml version="1.0" encoding="utf-8"?>
<p:tagLst xmlns:a="http://schemas.openxmlformats.org/drawingml/2006/main" xmlns:r="http://schemas.openxmlformats.org/officeDocument/2006/relationships" xmlns:p="http://schemas.openxmlformats.org/presentationml/2006/main">
  <p:tag name="DVSHAPEID" val="43gCC3CpslbGldWhO71Ogd"/>
</p:tagLst>
</file>

<file path=ppt/tags/tag71.xml><?xml version="1.0" encoding="utf-8"?>
<p:tagLst xmlns:a="http://schemas.openxmlformats.org/drawingml/2006/main" xmlns:r="http://schemas.openxmlformats.org/officeDocument/2006/relationships" xmlns:p="http://schemas.openxmlformats.org/presentationml/2006/main">
  <p:tag name="DVSHAPEID" val="JIMF4LgvmfOB5cjHMjimat"/>
</p:tagLst>
</file>

<file path=ppt/tags/tag72.xml><?xml version="1.0" encoding="utf-8"?>
<p:tagLst xmlns:a="http://schemas.openxmlformats.org/drawingml/2006/main" xmlns:r="http://schemas.openxmlformats.org/officeDocument/2006/relationships" xmlns:p="http://schemas.openxmlformats.org/presentationml/2006/main">
  <p:tag name="DVSHAPEID" val="Uv9CPcIZbH9QjyPXYQ9XZV"/>
</p:tagLst>
</file>

<file path=ppt/tags/tag73.xml><?xml version="1.0" encoding="utf-8"?>
<p:tagLst xmlns:a="http://schemas.openxmlformats.org/drawingml/2006/main" xmlns:r="http://schemas.openxmlformats.org/officeDocument/2006/relationships" xmlns:p="http://schemas.openxmlformats.org/presentationml/2006/main">
  <p:tag name="DVSHAPEID" val="SK8KY7kHwT2gNhvsW3Nm47"/>
</p:tagLst>
</file>

<file path=ppt/tags/tag74.xml><?xml version="1.0" encoding="utf-8"?>
<p:tagLst xmlns:a="http://schemas.openxmlformats.org/drawingml/2006/main" xmlns:r="http://schemas.openxmlformats.org/officeDocument/2006/relationships" xmlns:p="http://schemas.openxmlformats.org/presentationml/2006/main">
  <p:tag name="DVSHAPEID" val="reSKSOlrcduZCot4eAFtag"/>
</p:tagLst>
</file>

<file path=ppt/tags/tag75.xml><?xml version="1.0" encoding="utf-8"?>
<p:tagLst xmlns:a="http://schemas.openxmlformats.org/drawingml/2006/main" xmlns:r="http://schemas.openxmlformats.org/officeDocument/2006/relationships" xmlns:p="http://schemas.openxmlformats.org/presentationml/2006/main">
  <p:tag name="DVSHAPEID" val="N3KysvT59DQLiUSdfwl4HP"/>
</p:tagLst>
</file>

<file path=ppt/tags/tag76.xml><?xml version="1.0" encoding="utf-8"?>
<p:tagLst xmlns:a="http://schemas.openxmlformats.org/drawingml/2006/main" xmlns:r="http://schemas.openxmlformats.org/officeDocument/2006/relationships" xmlns:p="http://schemas.openxmlformats.org/presentationml/2006/main">
  <p:tag name="DVSHAPEID" val="LNE6ZRPcHBWbqOZjmQx64R"/>
</p:tagLst>
</file>

<file path=ppt/tags/tag77.xml><?xml version="1.0" encoding="utf-8"?>
<p:tagLst xmlns:a="http://schemas.openxmlformats.org/drawingml/2006/main" xmlns:r="http://schemas.openxmlformats.org/officeDocument/2006/relationships" xmlns:p="http://schemas.openxmlformats.org/presentationml/2006/main">
  <p:tag name="DVSHAPEID" val="9R6yc0l876yYhXTlv2gWVf"/>
</p:tagLst>
</file>

<file path=ppt/tags/tag78.xml><?xml version="1.0" encoding="utf-8"?>
<p:tagLst xmlns:a="http://schemas.openxmlformats.org/drawingml/2006/main" xmlns:r="http://schemas.openxmlformats.org/officeDocument/2006/relationships" xmlns:p="http://schemas.openxmlformats.org/presentationml/2006/main">
  <p:tag name="DVSHAPEID" val="O7u3dV9vxAKUDM0qEOQytQ"/>
</p:tagLst>
</file>

<file path=ppt/tags/tag79.xml><?xml version="1.0" encoding="utf-8"?>
<p:tagLst xmlns:a="http://schemas.openxmlformats.org/drawingml/2006/main" xmlns:r="http://schemas.openxmlformats.org/officeDocument/2006/relationships" xmlns:p="http://schemas.openxmlformats.org/presentationml/2006/main">
  <p:tag name="DVSHAPEID" val="Crw2q1kvQ7VU2Y49NqYCyY"/>
</p:tagLst>
</file>

<file path=ppt/tags/tag80.xml><?xml version="1.0" encoding="utf-8"?>
<p:tagLst xmlns:a="http://schemas.openxmlformats.org/drawingml/2006/main" xmlns:r="http://schemas.openxmlformats.org/officeDocument/2006/relationships" xmlns:p="http://schemas.openxmlformats.org/presentationml/2006/main">
  <p:tag name="DVSHAPEID" val="enj6k5nr5nLYu2wbu8a1JC"/>
</p:tagLst>
</file>

<file path=ppt/tags/tag81.xml><?xml version="1.0" encoding="utf-8"?>
<p:tagLst xmlns:a="http://schemas.openxmlformats.org/drawingml/2006/main" xmlns:r="http://schemas.openxmlformats.org/officeDocument/2006/relationships" xmlns:p="http://schemas.openxmlformats.org/presentationml/2006/main">
  <p:tag name="DVSHAPEID" val="ZJK1lv1qzRhEd9IjGf7p1x"/>
</p:tagLst>
</file>

<file path=ppt/tags/tag82.xml><?xml version="1.0" encoding="utf-8"?>
<p:tagLst xmlns:a="http://schemas.openxmlformats.org/drawingml/2006/main" xmlns:r="http://schemas.openxmlformats.org/officeDocument/2006/relationships" xmlns:p="http://schemas.openxmlformats.org/presentationml/2006/main">
  <p:tag name="DVSHAPEID" val="84u1CCWQrweBnAmiJRpFOU"/>
</p:tagLst>
</file>

<file path=ppt/tags/tag83.xml><?xml version="1.0" encoding="utf-8"?>
<p:tagLst xmlns:a="http://schemas.openxmlformats.org/drawingml/2006/main" xmlns:r="http://schemas.openxmlformats.org/officeDocument/2006/relationships" xmlns:p="http://schemas.openxmlformats.org/presentationml/2006/main">
  <p:tag name="DVSHAPEID" val="HPPmsasUUkArAGxkSptJpK"/>
</p:tagLst>
</file>

<file path=ppt/tags/tag84.xml><?xml version="1.0" encoding="utf-8"?>
<p:tagLst xmlns:a="http://schemas.openxmlformats.org/drawingml/2006/main" xmlns:r="http://schemas.openxmlformats.org/officeDocument/2006/relationships" xmlns:p="http://schemas.openxmlformats.org/presentationml/2006/main">
  <p:tag name="DVSHAPEID" val="qBL8Xnwf0mJdmEcfaLnwCU"/>
</p:tagLst>
</file>

<file path=ppt/tags/tag85.xml><?xml version="1.0" encoding="utf-8"?>
<p:tagLst xmlns:a="http://schemas.openxmlformats.org/drawingml/2006/main" xmlns:r="http://schemas.openxmlformats.org/officeDocument/2006/relationships" xmlns:p="http://schemas.openxmlformats.org/presentationml/2006/main">
  <p:tag name="DVSHAPEID" val="0WZGLoZ0b4vWpdBjc4oEje"/>
</p:tagLst>
</file>

<file path=ppt/tags/tag86.xml><?xml version="1.0" encoding="utf-8"?>
<p:tagLst xmlns:a="http://schemas.openxmlformats.org/drawingml/2006/main" xmlns:r="http://schemas.openxmlformats.org/officeDocument/2006/relationships" xmlns:p="http://schemas.openxmlformats.org/presentationml/2006/main">
  <p:tag name="DVSHAPEID" val="HnjT8DfIlT7vBP9hC7g0aF"/>
</p:tagLst>
</file>

<file path=ppt/tags/tag87.xml><?xml version="1.0" encoding="utf-8"?>
<p:tagLst xmlns:a="http://schemas.openxmlformats.org/drawingml/2006/main" xmlns:r="http://schemas.openxmlformats.org/officeDocument/2006/relationships" xmlns:p="http://schemas.openxmlformats.org/presentationml/2006/main">
  <p:tag name="DVSHAPEID" val="IpeYEQyi8YALeCmRglKtIB"/>
</p:tagLst>
</file>

<file path=ppt/tags/tag88.xml><?xml version="1.0" encoding="utf-8"?>
<p:tagLst xmlns:a="http://schemas.openxmlformats.org/drawingml/2006/main" xmlns:r="http://schemas.openxmlformats.org/officeDocument/2006/relationships" xmlns:p="http://schemas.openxmlformats.org/presentationml/2006/main">
  <p:tag name="DVSHAPEID" val="PUCLaVsgnj42ETF9Yp93K9"/>
</p:tagLst>
</file>

<file path=ppt/tags/tag89.xml><?xml version="1.0" encoding="utf-8"?>
<p:tagLst xmlns:a="http://schemas.openxmlformats.org/drawingml/2006/main" xmlns:r="http://schemas.openxmlformats.org/officeDocument/2006/relationships" xmlns:p="http://schemas.openxmlformats.org/presentationml/2006/main">
  <p:tag name="DVSHAPEID" val="UPAxUKQUfGW6AkmTGCQRAh"/>
</p:tagLst>
</file>

<file path=ppt/tags/tag90.xml><?xml version="1.0" encoding="utf-8"?>
<p:tagLst xmlns:a="http://schemas.openxmlformats.org/drawingml/2006/main" xmlns:r="http://schemas.openxmlformats.org/officeDocument/2006/relationships" xmlns:p="http://schemas.openxmlformats.org/presentationml/2006/main">
  <p:tag name="DVSHAPEID" val="HcYtc7nlkFRGZMbD1Hqt4n"/>
</p:tagLst>
</file>

<file path=ppt/tags/tag91.xml><?xml version="1.0" encoding="utf-8"?>
<p:tagLst xmlns:a="http://schemas.openxmlformats.org/drawingml/2006/main" xmlns:r="http://schemas.openxmlformats.org/officeDocument/2006/relationships" xmlns:p="http://schemas.openxmlformats.org/presentationml/2006/main">
  <p:tag name="DVSHAPEID" val="5xjkN5JwcTyD8ozqyJxTmg"/>
</p:tagLst>
</file>

<file path=ppt/tags/tag92.xml><?xml version="1.0" encoding="utf-8"?>
<p:tagLst xmlns:a="http://schemas.openxmlformats.org/drawingml/2006/main" xmlns:r="http://schemas.openxmlformats.org/officeDocument/2006/relationships" xmlns:p="http://schemas.openxmlformats.org/presentationml/2006/main">
  <p:tag name="DVSHAPEID" val="fUkzH2B8r7dk6qaRjiCNsY"/>
</p:tagLst>
</file>

<file path=ppt/tags/tag93.xml><?xml version="1.0" encoding="utf-8"?>
<p:tagLst xmlns:a="http://schemas.openxmlformats.org/drawingml/2006/main" xmlns:r="http://schemas.openxmlformats.org/officeDocument/2006/relationships" xmlns:p="http://schemas.openxmlformats.org/presentationml/2006/main">
  <p:tag name="DVSHAPEID" val="7lDN4A9GVa0Pho0dnGV4rq"/>
</p:tagLst>
</file>

<file path=ppt/tags/tag94.xml><?xml version="1.0" encoding="utf-8"?>
<p:tagLst xmlns:a="http://schemas.openxmlformats.org/drawingml/2006/main" xmlns:r="http://schemas.openxmlformats.org/officeDocument/2006/relationships" xmlns:p="http://schemas.openxmlformats.org/presentationml/2006/main">
  <p:tag name="DVSHAPEID" val="qOh8gGqehzNhMZWUY0ZLb2"/>
</p:tagLst>
</file>

<file path=ppt/tags/tag95.xml><?xml version="1.0" encoding="utf-8"?>
<p:tagLst xmlns:a="http://schemas.openxmlformats.org/drawingml/2006/main" xmlns:r="http://schemas.openxmlformats.org/officeDocument/2006/relationships" xmlns:p="http://schemas.openxmlformats.org/presentationml/2006/main">
  <p:tag name="DVSHAPEID" val="jh9LR5UWSowGVPvVksfHTr"/>
</p:tagLst>
</file>

<file path=ppt/tags/tag96.xml><?xml version="1.0" encoding="utf-8"?>
<p:tagLst xmlns:a="http://schemas.openxmlformats.org/drawingml/2006/main" xmlns:r="http://schemas.openxmlformats.org/officeDocument/2006/relationships" xmlns:p="http://schemas.openxmlformats.org/presentationml/2006/main">
  <p:tag name="DVSHAPEID" val="1ZC0hsHU4Gfnu0YuPkjkGp"/>
</p:tagLst>
</file>

<file path=ppt/tags/tag97.xml><?xml version="1.0" encoding="utf-8"?>
<p:tagLst xmlns:a="http://schemas.openxmlformats.org/drawingml/2006/main" xmlns:r="http://schemas.openxmlformats.org/officeDocument/2006/relationships" xmlns:p="http://schemas.openxmlformats.org/presentationml/2006/main">
  <p:tag name="DVSHAPEID" val="L536p2Gxvu9Sg99QNseYkP"/>
</p:tagLst>
</file>

<file path=ppt/tags/tag98.xml><?xml version="1.0" encoding="utf-8"?>
<p:tagLst xmlns:a="http://schemas.openxmlformats.org/drawingml/2006/main" xmlns:r="http://schemas.openxmlformats.org/officeDocument/2006/relationships" xmlns:p="http://schemas.openxmlformats.org/presentationml/2006/main">
  <p:tag name="DVSHAPEID" val="rxkvXPDVnyKBewXa3EdxbK"/>
</p:tagLst>
</file>

<file path=ppt/tags/tag99.xml><?xml version="1.0" encoding="utf-8"?>
<p:tagLst xmlns:a="http://schemas.openxmlformats.org/drawingml/2006/main" xmlns:r="http://schemas.openxmlformats.org/officeDocument/2006/relationships" xmlns:p="http://schemas.openxmlformats.org/presentationml/2006/main">
  <p:tag name="DVSHAPEID" val="eCJPlYxR5I4VDwMT5QTA7B"/>
</p:tagLst>
</file>

<file path=ppt/tags/tag100.xml><?xml version="1.0" encoding="utf-8"?>
<p:tagLst xmlns:a="http://schemas.openxmlformats.org/drawingml/2006/main" xmlns:r="http://schemas.openxmlformats.org/officeDocument/2006/relationships" xmlns:p="http://schemas.openxmlformats.org/presentationml/2006/main">
  <p:tag name="DVSHAPEID" val="8EUDTDoAKNEHjIL7uFnvs1"/>
</p:tagLst>
</file>

<file path=ppt/tags/tag101.xml><?xml version="1.0" encoding="utf-8"?>
<p:tagLst xmlns:a="http://schemas.openxmlformats.org/drawingml/2006/main" xmlns:r="http://schemas.openxmlformats.org/officeDocument/2006/relationships" xmlns:p="http://schemas.openxmlformats.org/presentationml/2006/main">
  <p:tag name="DVSHAPEID" val="wjSqo9zmDBCCu5UH4UsvYh"/>
</p:tagLst>
</file>

<file path=ppt/tags/tag102.xml><?xml version="1.0" encoding="utf-8"?>
<p:tagLst xmlns:a="http://schemas.openxmlformats.org/drawingml/2006/main" xmlns:r="http://schemas.openxmlformats.org/officeDocument/2006/relationships" xmlns:p="http://schemas.openxmlformats.org/presentationml/2006/main">
  <p:tag name="DVSHAPEID" val="hWd37XmecC867BKtef1na2"/>
</p:tagLst>
</file>

<file path=ppt/tags/tag103.xml><?xml version="1.0" encoding="utf-8"?>
<p:tagLst xmlns:a="http://schemas.openxmlformats.org/drawingml/2006/main" xmlns:r="http://schemas.openxmlformats.org/officeDocument/2006/relationships" xmlns:p="http://schemas.openxmlformats.org/presentationml/2006/main">
  <p:tag name="DVSHAPEID" val="4GeGdMAt2X3f2Wcl1B0op0"/>
</p:tagLst>
</file>

<file path=ppt/tags/tag104.xml><?xml version="1.0" encoding="utf-8"?>
<p:tagLst xmlns:a="http://schemas.openxmlformats.org/drawingml/2006/main" xmlns:r="http://schemas.openxmlformats.org/officeDocument/2006/relationships" xmlns:p="http://schemas.openxmlformats.org/presentationml/2006/main">
  <p:tag name="DVSHAPEID" val="unXjWBFduB7eRxOrKzEIzb"/>
</p:tagLst>
</file>

<file path=ppt/tags/tag105.xml><?xml version="1.0" encoding="utf-8"?>
<p:tagLst xmlns:a="http://schemas.openxmlformats.org/drawingml/2006/main" xmlns:r="http://schemas.openxmlformats.org/officeDocument/2006/relationships" xmlns:p="http://schemas.openxmlformats.org/presentationml/2006/main">
  <p:tag name="DVSHAPEID" val="3SzOgSdpmMD3cRJUPZNOsr"/>
</p:tagLst>
</file>

<file path=ppt/tags/tag106.xml><?xml version="1.0" encoding="utf-8"?>
<p:tagLst xmlns:a="http://schemas.openxmlformats.org/drawingml/2006/main" xmlns:r="http://schemas.openxmlformats.org/officeDocument/2006/relationships" xmlns:p="http://schemas.openxmlformats.org/presentationml/2006/main">
  <p:tag name="DVSHAPEID" val="7N4FwARqJHrik5J8kNZ4el"/>
</p:tagLst>
</file>

<file path=ppt/tags/tag107.xml><?xml version="1.0" encoding="utf-8"?>
<p:tagLst xmlns:a="http://schemas.openxmlformats.org/drawingml/2006/main" xmlns:r="http://schemas.openxmlformats.org/officeDocument/2006/relationships" xmlns:p="http://schemas.openxmlformats.org/presentationml/2006/main">
  <p:tag name="DVSHAPEID" val="AOlXHQJFUKJBKLKBmDyW2W"/>
</p:tagLst>
</file>

<file path=ppt/tags/tag108.xml><?xml version="1.0" encoding="utf-8"?>
<p:tagLst xmlns:a="http://schemas.openxmlformats.org/drawingml/2006/main" xmlns:r="http://schemas.openxmlformats.org/officeDocument/2006/relationships" xmlns:p="http://schemas.openxmlformats.org/presentationml/2006/main">
  <p:tag name="DVSHAPEID" val="CTwEaHF0OndMdfjyS0H4MG"/>
</p:tagLst>
</file>

<file path=ppt/tags/tag109.xml><?xml version="1.0" encoding="utf-8"?>
<p:tagLst xmlns:a="http://schemas.openxmlformats.org/drawingml/2006/main" xmlns:r="http://schemas.openxmlformats.org/officeDocument/2006/relationships" xmlns:p="http://schemas.openxmlformats.org/presentationml/2006/main">
  <p:tag name="DVSHAPEID" val="zIkXnIqmwiiEbrq3F10TWl"/>
</p:tagLst>
</file>

<file path=ppt/tags/tag110.xml><?xml version="1.0" encoding="utf-8"?>
<p:tagLst xmlns:a="http://schemas.openxmlformats.org/drawingml/2006/main" xmlns:r="http://schemas.openxmlformats.org/officeDocument/2006/relationships" xmlns:p="http://schemas.openxmlformats.org/presentationml/2006/main">
  <p:tag name="DVSHAPEID" val="nXyuiNKxfX9WkNjckWAsRV"/>
</p:tagLst>
</file>

<file path=ppt/tags/tag111.xml><?xml version="1.0" encoding="utf-8"?>
<p:tagLst xmlns:a="http://schemas.openxmlformats.org/drawingml/2006/main" xmlns:r="http://schemas.openxmlformats.org/officeDocument/2006/relationships" xmlns:p="http://schemas.openxmlformats.org/presentationml/2006/main">
  <p:tag name="DVSHAPEID" val="ty4S8PlF4TKdlmpSqDCY3k"/>
</p:tagLst>
</file>

<file path=ppt/tags/tag112.xml><?xml version="1.0" encoding="utf-8"?>
<p:tagLst xmlns:a="http://schemas.openxmlformats.org/drawingml/2006/main" xmlns:r="http://schemas.openxmlformats.org/officeDocument/2006/relationships" xmlns:p="http://schemas.openxmlformats.org/presentationml/2006/main">
  <p:tag name="DVSHAPEID" val="uf6DJsH3juustZqqFUczTg"/>
</p:tagLst>
</file>

<file path=ppt/tags/tag113.xml><?xml version="1.0" encoding="utf-8"?>
<p:tagLst xmlns:a="http://schemas.openxmlformats.org/drawingml/2006/main" xmlns:r="http://schemas.openxmlformats.org/officeDocument/2006/relationships" xmlns:p="http://schemas.openxmlformats.org/presentationml/2006/main">
  <p:tag name="DVSHAPEID" val="c7sWNrwWPSS84OLu6SY0Af"/>
</p:tagLst>
</file>

<file path=ppt/tags/tag114.xml><?xml version="1.0" encoding="utf-8"?>
<p:tagLst xmlns:a="http://schemas.openxmlformats.org/drawingml/2006/main" xmlns:r="http://schemas.openxmlformats.org/officeDocument/2006/relationships" xmlns:p="http://schemas.openxmlformats.org/presentationml/2006/main">
  <p:tag name="DVSHAPEID" val="ISSps0YIMtre3ZaMFfxnEC"/>
</p:tagLst>
</file>

<file path=ppt/tags/tag115.xml><?xml version="1.0" encoding="utf-8"?>
<p:tagLst xmlns:a="http://schemas.openxmlformats.org/drawingml/2006/main" xmlns:r="http://schemas.openxmlformats.org/officeDocument/2006/relationships" xmlns:p="http://schemas.openxmlformats.org/presentationml/2006/main">
  <p:tag name="DVSHAPEID" val="zkVBEaNjBTFWoA4nZvX75p"/>
</p:tagLst>
</file>

<file path=ppt/tags/tag116.xml><?xml version="1.0" encoding="utf-8"?>
<p:tagLst xmlns:a="http://schemas.openxmlformats.org/drawingml/2006/main" xmlns:r="http://schemas.openxmlformats.org/officeDocument/2006/relationships" xmlns:p="http://schemas.openxmlformats.org/presentationml/2006/main">
  <p:tag name="DVSHAPEID" val="HQLMkkdItdB6ixuQlOUtRy"/>
</p:tagLst>
</file>

<file path=ppt/tags/tag117.xml><?xml version="1.0" encoding="utf-8"?>
<p:tagLst xmlns:a="http://schemas.openxmlformats.org/drawingml/2006/main" xmlns:r="http://schemas.openxmlformats.org/officeDocument/2006/relationships" xmlns:p="http://schemas.openxmlformats.org/presentationml/2006/main">
  <p:tag name="DVSHAPEID" val="y7AAIif1pwwaD5QSPt6Sps"/>
</p:tagLst>
</file>

<file path=ppt/tags/tag118.xml><?xml version="1.0" encoding="utf-8"?>
<p:tagLst xmlns:a="http://schemas.openxmlformats.org/drawingml/2006/main" xmlns:r="http://schemas.openxmlformats.org/officeDocument/2006/relationships" xmlns:p="http://schemas.openxmlformats.org/presentationml/2006/main">
  <p:tag name="DVSHAPEID" val="kihwS9a8dCx9hEbKBUsrN4"/>
</p:tagLst>
</file>

<file path=ppt/tags/tag119.xml><?xml version="1.0" encoding="utf-8"?>
<p:tagLst xmlns:a="http://schemas.openxmlformats.org/drawingml/2006/main" xmlns:r="http://schemas.openxmlformats.org/officeDocument/2006/relationships" xmlns:p="http://schemas.openxmlformats.org/presentationml/2006/main">
  <p:tag name="DVSHAPEID" val="z8UpZtZqmY85Mijcp6RgjU"/>
</p:tagLst>
</file>

<file path=ppt/tags/tag120.xml><?xml version="1.0" encoding="utf-8"?>
<p:tagLst xmlns:a="http://schemas.openxmlformats.org/drawingml/2006/main" xmlns:r="http://schemas.openxmlformats.org/officeDocument/2006/relationships" xmlns:p="http://schemas.openxmlformats.org/presentationml/2006/main">
  <p:tag name="DVSHAPEID" val="DtNcG4RbpYFgI8Bs9G9Mgy"/>
</p:tagLst>
</file>

<file path=ppt/tags/tag121.xml><?xml version="1.0" encoding="utf-8"?>
<p:tagLst xmlns:a="http://schemas.openxmlformats.org/drawingml/2006/main" xmlns:r="http://schemas.openxmlformats.org/officeDocument/2006/relationships" xmlns:p="http://schemas.openxmlformats.org/presentationml/2006/main">
  <p:tag name="DVSHAPEID" val="1bRTrpvmAwLFvrCNMUyay9"/>
</p:tagLst>
</file>

<file path=ppt/tags/tag122.xml><?xml version="1.0" encoding="utf-8"?>
<p:tagLst xmlns:a="http://schemas.openxmlformats.org/drawingml/2006/main" xmlns:r="http://schemas.openxmlformats.org/officeDocument/2006/relationships" xmlns:p="http://schemas.openxmlformats.org/presentationml/2006/main">
  <p:tag name="DVSHAPEID" val="qwzaAWXa6wE4rBkNDsG3o8"/>
</p:tagLst>
</file>

<file path=ppt/tags/tag123.xml><?xml version="1.0" encoding="utf-8"?>
<p:tagLst xmlns:a="http://schemas.openxmlformats.org/drawingml/2006/main" xmlns:r="http://schemas.openxmlformats.org/officeDocument/2006/relationships" xmlns:p="http://schemas.openxmlformats.org/presentationml/2006/main">
  <p:tag name="DVSHAPEID" val="u3D9QmUfd5ZRLljgOyopqe"/>
</p:tagLst>
</file>

<file path=ppt/tags/tag124.xml><?xml version="1.0" encoding="utf-8"?>
<p:tagLst xmlns:a="http://schemas.openxmlformats.org/drawingml/2006/main" xmlns:r="http://schemas.openxmlformats.org/officeDocument/2006/relationships" xmlns:p="http://schemas.openxmlformats.org/presentationml/2006/main">
  <p:tag name="DVSHAPEID" val="1rZ0sZg6uvLi1wwr5AgRjz"/>
</p:tagLst>
</file>

<file path=ppt/tags/tag125.xml><?xml version="1.0" encoding="utf-8"?>
<p:tagLst xmlns:a="http://schemas.openxmlformats.org/drawingml/2006/main" xmlns:r="http://schemas.openxmlformats.org/officeDocument/2006/relationships" xmlns:p="http://schemas.openxmlformats.org/presentationml/2006/main">
  <p:tag name="DVSHAPEID" val="4zQZtmD8EZIg1caQUUY7Bu"/>
</p:tagLst>
</file>

<file path=ppt/tags/tag126.xml><?xml version="1.0" encoding="utf-8"?>
<p:tagLst xmlns:a="http://schemas.openxmlformats.org/drawingml/2006/main" xmlns:r="http://schemas.openxmlformats.org/officeDocument/2006/relationships" xmlns:p="http://schemas.openxmlformats.org/presentationml/2006/main">
  <p:tag name="DVSHAPEID" val="6skNJnsN8yVsmp9tvUtmQM"/>
</p:tagLst>
</file>

<file path=ppt/tags/tag127.xml><?xml version="1.0" encoding="utf-8"?>
<p:tagLst xmlns:a="http://schemas.openxmlformats.org/drawingml/2006/main" xmlns:r="http://schemas.openxmlformats.org/officeDocument/2006/relationships" xmlns:p="http://schemas.openxmlformats.org/presentationml/2006/main">
  <p:tag name="DVSECTIONID" val="uQ4U2fSbzNZmuD9Dchyt1N"/>
</p:tagLst>
</file>

<file path=ppt/tags/tag128.xml><?xml version="1.0" encoding="utf-8"?>
<p:tagLst xmlns:a="http://schemas.openxmlformats.org/drawingml/2006/main" xmlns:r="http://schemas.openxmlformats.org/officeDocument/2006/relationships" xmlns:p="http://schemas.openxmlformats.org/presentationml/2006/main">
  <p:tag name="DVSHAPEID" val="ZHqqsAfO4vfmCwmmTHMy0x"/>
</p:tagLst>
</file>

<file path=ppt/tags/tag129.xml><?xml version="1.0" encoding="utf-8"?>
<p:tagLst xmlns:a="http://schemas.openxmlformats.org/drawingml/2006/main" xmlns:r="http://schemas.openxmlformats.org/officeDocument/2006/relationships" xmlns:p="http://schemas.openxmlformats.org/presentationml/2006/main">
  <p:tag name="DVSECTIONID" val="RingproOslNCtliyj81HDf"/>
</p:tagLst>
</file>

<file path=ppt/tags/tag130.xml><?xml version="1.0" encoding="utf-8"?>
<p:tagLst xmlns:a="http://schemas.openxmlformats.org/drawingml/2006/main" xmlns:r="http://schemas.openxmlformats.org/officeDocument/2006/relationships" xmlns:p="http://schemas.openxmlformats.org/presentationml/2006/main">
  <p:tag name="DVSHAPEID" val="KjEB5txRq9yxcyO4sPyguY"/>
</p:tagLst>
</file>

<file path=ppt/tags/tag131.xml><?xml version="1.0" encoding="utf-8"?>
<p:tagLst xmlns:a="http://schemas.openxmlformats.org/drawingml/2006/main" xmlns:r="http://schemas.openxmlformats.org/officeDocument/2006/relationships" xmlns:p="http://schemas.openxmlformats.org/presentationml/2006/main">
  <p:tag name="DVSHAPEID" val="JgavNf48JLNtWwDYaPNbhY"/>
</p:tagLst>
</file>

<file path=ppt/tags/tag132.xml><?xml version="1.0" encoding="utf-8"?>
<p:tagLst xmlns:a="http://schemas.openxmlformats.org/drawingml/2006/main" xmlns:r="http://schemas.openxmlformats.org/officeDocument/2006/relationships" xmlns:p="http://schemas.openxmlformats.org/presentationml/2006/main">
  <p:tag name="DVSECTIONID" val="7HAVjhykln7Dgnv4fQ8QgK"/>
</p:tagLst>
</file>

<file path=ppt/tags/tag133.xml><?xml version="1.0" encoding="utf-8"?>
<p:tagLst xmlns:a="http://schemas.openxmlformats.org/drawingml/2006/main" xmlns:r="http://schemas.openxmlformats.org/officeDocument/2006/relationships" xmlns:p="http://schemas.openxmlformats.org/presentationml/2006/main">
  <p:tag name="DVSHAPEID" val="9kQu3bFzkWrMzorzFiMipN"/>
</p:tagLst>
</file>

<file path=ppt/tags/tag134.xml><?xml version="1.0" encoding="utf-8"?>
<p:tagLst xmlns:a="http://schemas.openxmlformats.org/drawingml/2006/main" xmlns:r="http://schemas.openxmlformats.org/officeDocument/2006/relationships" xmlns:p="http://schemas.openxmlformats.org/presentationml/2006/main">
  <p:tag name="DVSECTIONID" val="7HAVjhykln7Dgnv4fQ8QgK"/>
</p:tagLst>
</file>

<file path=ppt/tags/tag135.xml><?xml version="1.0" encoding="utf-8"?>
<p:tagLst xmlns:a="http://schemas.openxmlformats.org/drawingml/2006/main" xmlns:r="http://schemas.openxmlformats.org/officeDocument/2006/relationships" xmlns:p="http://schemas.openxmlformats.org/presentationml/2006/main">
  <p:tag name="DVSHAPEID" val="9kQu3bFzkWrMzorzFiMipN"/>
</p:tagLst>
</file>

<file path=ppt/tags/tag136.xml><?xml version="1.0" encoding="utf-8"?>
<p:tagLst xmlns:a="http://schemas.openxmlformats.org/drawingml/2006/main" xmlns:r="http://schemas.openxmlformats.org/officeDocument/2006/relationships" xmlns:p="http://schemas.openxmlformats.org/presentationml/2006/main">
  <p:tag name="DVSECTIONID" val="uQ4U2fSbzNZmuD9Dchyt1N"/>
</p:tagLst>
</file>

<file path=ppt/tags/tag137.xml><?xml version="1.0" encoding="utf-8"?>
<p:tagLst xmlns:a="http://schemas.openxmlformats.org/drawingml/2006/main" xmlns:r="http://schemas.openxmlformats.org/officeDocument/2006/relationships" xmlns:p="http://schemas.openxmlformats.org/presentationml/2006/main">
  <p:tag name="DVSHAPEID" val="ZHqqsAfO4vfmCwmmTHMy0x"/>
</p:tagLst>
</file>

<file path=ppt/tags/tag138.xml><?xml version="1.0" encoding="utf-8"?>
<p:tagLst xmlns:a="http://schemas.openxmlformats.org/drawingml/2006/main" xmlns:r="http://schemas.openxmlformats.org/officeDocument/2006/relationships" xmlns:p="http://schemas.openxmlformats.org/presentationml/2006/main">
  <p:tag name="DVSECTIONID" val="dXLG5gMSlkkBbGFu86g70q"/>
</p:tagLst>
</file>

<file path=ppt/tags/tag139.xml><?xml version="1.0" encoding="utf-8"?>
<p:tagLst xmlns:a="http://schemas.openxmlformats.org/drawingml/2006/main" xmlns:r="http://schemas.openxmlformats.org/officeDocument/2006/relationships" xmlns:p="http://schemas.openxmlformats.org/presentationml/2006/main">
  <p:tag name="DVSHAPEID" val="JJChquFItiHK6PFjbSs9qR"/>
</p:tagLst>
</file>

<file path=ppt/tags/tag140.xml><?xml version="1.0" encoding="utf-8"?>
<p:tagLst xmlns:a="http://schemas.openxmlformats.org/drawingml/2006/main" xmlns:r="http://schemas.openxmlformats.org/officeDocument/2006/relationships" xmlns:p="http://schemas.openxmlformats.org/presentationml/2006/main">
  <p:tag name="DVSHAPEID" val="2aXfxAavpYylA7RMLbUBs8"/>
</p:tagLst>
</file>

<file path=ppt/tags/tag141.xml><?xml version="1.0" encoding="utf-8"?>
<p:tagLst xmlns:a="http://schemas.openxmlformats.org/drawingml/2006/main" xmlns:r="http://schemas.openxmlformats.org/officeDocument/2006/relationships" xmlns:p="http://schemas.openxmlformats.org/presentationml/2006/main">
  <p:tag name="DVSHAPEID" val="4OhBUl6TPgmSGrjaW5xXTI"/>
</p:tagLst>
</file>

<file path=ppt/tags/tag142.xml><?xml version="1.0" encoding="utf-8"?>
<p:tagLst xmlns:a="http://schemas.openxmlformats.org/drawingml/2006/main" xmlns:r="http://schemas.openxmlformats.org/officeDocument/2006/relationships" xmlns:p="http://schemas.openxmlformats.org/presentationml/2006/main">
  <p:tag name="DVSHAPEID" val="cKfysp7gfPoU59YVFPov9i"/>
</p:tagLst>
</file>

<file path=ppt/tags/tag143.xml><?xml version="1.0" encoding="utf-8"?>
<p:tagLst xmlns:a="http://schemas.openxmlformats.org/drawingml/2006/main" xmlns:r="http://schemas.openxmlformats.org/officeDocument/2006/relationships" xmlns:p="http://schemas.openxmlformats.org/presentationml/2006/main">
  <p:tag name="DVSECTIONID" val="S1Bdewzx2kOpoGO5jz2jwA"/>
</p:tagLst>
</file>

<file path=ppt/tags/tag144.xml><?xml version="1.0" encoding="utf-8"?>
<p:tagLst xmlns:a="http://schemas.openxmlformats.org/drawingml/2006/main" xmlns:r="http://schemas.openxmlformats.org/officeDocument/2006/relationships" xmlns:p="http://schemas.openxmlformats.org/presentationml/2006/main">
  <p:tag name="DVSHAPEID" val="ChJ2xKyw4vgXT6nUhZlsPM"/>
</p:tagLst>
</file>

<file path=ppt/tags/tag145.xml><?xml version="1.0" encoding="utf-8"?>
<p:tagLst xmlns:a="http://schemas.openxmlformats.org/drawingml/2006/main" xmlns:r="http://schemas.openxmlformats.org/officeDocument/2006/relationships" xmlns:p="http://schemas.openxmlformats.org/presentationml/2006/main">
  <p:tag name="DVSHAPEID" val="tOukILzLuZZs0omB3spa0N"/>
</p:tagLst>
</file>

<file path=ppt/tags/tag146.xml><?xml version="1.0" encoding="utf-8"?>
<p:tagLst xmlns:a="http://schemas.openxmlformats.org/drawingml/2006/main" xmlns:r="http://schemas.openxmlformats.org/officeDocument/2006/relationships" xmlns:p="http://schemas.openxmlformats.org/presentationml/2006/main">
  <p:tag name="DVSECTIONID" val="S1Bdewzx2kOpoGO5jz2jwA"/>
</p:tagLst>
</file>

<file path=ppt/tags/tag147.xml><?xml version="1.0" encoding="utf-8"?>
<p:tagLst xmlns:a="http://schemas.openxmlformats.org/drawingml/2006/main" xmlns:r="http://schemas.openxmlformats.org/officeDocument/2006/relationships" xmlns:p="http://schemas.openxmlformats.org/presentationml/2006/main">
  <p:tag name="DVSHAPEID" val="ChJ2xKyw4vgXT6nUhZlsPM"/>
</p:tagLst>
</file>

<file path=ppt/tags/tag148.xml><?xml version="1.0" encoding="utf-8"?>
<p:tagLst xmlns:a="http://schemas.openxmlformats.org/drawingml/2006/main" xmlns:r="http://schemas.openxmlformats.org/officeDocument/2006/relationships" xmlns:p="http://schemas.openxmlformats.org/presentationml/2006/main">
  <p:tag name="DVSHAPEID" val="tOukILzLuZZs0omB3spa0N"/>
</p:tagLst>
</file>

<file path=ppt/tags/tag149.xml><?xml version="1.0" encoding="utf-8"?>
<p:tagLst xmlns:a="http://schemas.openxmlformats.org/drawingml/2006/main" xmlns:r="http://schemas.openxmlformats.org/officeDocument/2006/relationships" xmlns:p="http://schemas.openxmlformats.org/presentationml/2006/main">
  <p:tag name="DVSECTIONID" val="02sTwrLIq04icmGeWyp6Vs"/>
</p:tagLst>
</file>

<file path=ppt/tags/tag150.xml><?xml version="1.0" encoding="utf-8"?>
<p:tagLst xmlns:a="http://schemas.openxmlformats.org/drawingml/2006/main" xmlns:r="http://schemas.openxmlformats.org/officeDocument/2006/relationships" xmlns:p="http://schemas.openxmlformats.org/presentationml/2006/main">
  <p:tag name="DVSHAPEID" val="SHfRpPVCgWD47r8p0UCgfc"/>
</p:tagLst>
</file>

<file path=ppt/tags/tag151.xml><?xml version="1.0" encoding="utf-8"?>
<p:tagLst xmlns:a="http://schemas.openxmlformats.org/drawingml/2006/main" xmlns:r="http://schemas.openxmlformats.org/officeDocument/2006/relationships" xmlns:p="http://schemas.openxmlformats.org/presentationml/2006/main">
  <p:tag name="DVSHAPEID" val="9r1byUC38JqXgApY6a1PkP"/>
</p:tagLst>
</file>

<file path=ppt/tags/tag152.xml><?xml version="1.0" encoding="utf-8"?>
<p:tagLst xmlns:a="http://schemas.openxmlformats.org/drawingml/2006/main" xmlns:r="http://schemas.openxmlformats.org/officeDocument/2006/relationships" xmlns:p="http://schemas.openxmlformats.org/presentationml/2006/main">
  <p:tag name="DVSECTIONID" val="lT2YlNV9UrPsduyGtH9GV3"/>
</p:tagLst>
</file>

<file path=ppt/tags/tag153.xml><?xml version="1.0" encoding="utf-8"?>
<p:tagLst xmlns:a="http://schemas.openxmlformats.org/drawingml/2006/main" xmlns:r="http://schemas.openxmlformats.org/officeDocument/2006/relationships" xmlns:p="http://schemas.openxmlformats.org/presentationml/2006/main">
  <p:tag name="DVSHAPEID" val="xpNYZc5xNaPGyNPdg1ZdNU"/>
</p:tagLst>
</file>

<file path=ppt/tags/tag154.xml><?xml version="1.0" encoding="utf-8"?>
<p:tagLst xmlns:a="http://schemas.openxmlformats.org/drawingml/2006/main" xmlns:r="http://schemas.openxmlformats.org/officeDocument/2006/relationships" xmlns:p="http://schemas.openxmlformats.org/presentationml/2006/main">
  <p:tag name="DVSHAPEID" val="E9axZ2NseqSjUCnAVqYBWg"/>
</p:tagLst>
</file>

<file path=ppt/tags/tag155.xml><?xml version="1.0" encoding="utf-8"?>
<p:tagLst xmlns:a="http://schemas.openxmlformats.org/drawingml/2006/main" xmlns:r="http://schemas.openxmlformats.org/officeDocument/2006/relationships" xmlns:p="http://schemas.openxmlformats.org/presentationml/2006/main">
  <p:tag name="DVSHAPEID" val="8A2B8TU0Q61DKEOsc2JkWo"/>
</p:tagLst>
</file>

<file path=ppt/tags/tag156.xml><?xml version="1.0" encoding="utf-8"?>
<p:tagLst xmlns:a="http://schemas.openxmlformats.org/drawingml/2006/main" xmlns:r="http://schemas.openxmlformats.org/officeDocument/2006/relationships" xmlns:p="http://schemas.openxmlformats.org/presentationml/2006/main">
  <p:tag name="DVSECTIONID" val="qmDoPpVQEEryGyQx5YMh6C"/>
</p:tagLst>
</file>

<file path=ppt/tags/tag157.xml><?xml version="1.0" encoding="utf-8"?>
<p:tagLst xmlns:a="http://schemas.openxmlformats.org/drawingml/2006/main" xmlns:r="http://schemas.openxmlformats.org/officeDocument/2006/relationships" xmlns:p="http://schemas.openxmlformats.org/presentationml/2006/main">
  <p:tag name="DVSHAPEID" val="OfTdPF6zecYn0AvoTUxdAL"/>
</p:tagLst>
</file>

<file path=ppt/tags/tag158.xml><?xml version="1.0" encoding="utf-8"?>
<p:tagLst xmlns:a="http://schemas.openxmlformats.org/drawingml/2006/main" xmlns:r="http://schemas.openxmlformats.org/officeDocument/2006/relationships" xmlns:p="http://schemas.openxmlformats.org/presentationml/2006/main">
  <p:tag name="DVSHAPEID" val="hgRJMsdVSBkKMMIU3eUgRP"/>
</p:tagLst>
</file>

<file path=ppt/tags/tag159.xml><?xml version="1.0" encoding="utf-8"?>
<p:tagLst xmlns:a="http://schemas.openxmlformats.org/drawingml/2006/main" xmlns:r="http://schemas.openxmlformats.org/officeDocument/2006/relationships" xmlns:p="http://schemas.openxmlformats.org/presentationml/2006/main">
  <p:tag name="DVSECTIONID" val="tK8bGg4HXewhsGlXXvd4Ma"/>
</p:tagLst>
</file>

<file path=ppt/tags/tag160.xml><?xml version="1.0" encoding="utf-8"?>
<p:tagLst xmlns:a="http://schemas.openxmlformats.org/drawingml/2006/main" xmlns:r="http://schemas.openxmlformats.org/officeDocument/2006/relationships" xmlns:p="http://schemas.openxmlformats.org/presentationml/2006/main">
  <p:tag name="DVSHAPEID" val="FnDdXO8ONIO2XCl6TDmjkm"/>
</p:tagLst>
</file>

<file path=ppt/tags/tag161.xml><?xml version="1.0" encoding="utf-8"?>
<p:tagLst xmlns:a="http://schemas.openxmlformats.org/drawingml/2006/main" xmlns:r="http://schemas.openxmlformats.org/officeDocument/2006/relationships" xmlns:p="http://schemas.openxmlformats.org/presentationml/2006/main">
  <p:tag name="DVSECTIONID" val="0FNZPWBbTEXOSSfDJFMXHc"/>
</p:tagLst>
</file>

<file path=ppt/tags/tag162.xml><?xml version="1.0" encoding="utf-8"?>
<p:tagLst xmlns:a="http://schemas.openxmlformats.org/drawingml/2006/main" xmlns:r="http://schemas.openxmlformats.org/officeDocument/2006/relationships" xmlns:p="http://schemas.openxmlformats.org/presentationml/2006/main">
  <p:tag name="DVSHAPEID" val="VJP5zXlhUyvijmpf99Xupu"/>
</p:tagLst>
</file>

<file path=ppt/tags/tag163.xml><?xml version="1.0" encoding="utf-8"?>
<p:tagLst xmlns:a="http://schemas.openxmlformats.org/drawingml/2006/main" xmlns:r="http://schemas.openxmlformats.org/officeDocument/2006/relationships" xmlns:p="http://schemas.openxmlformats.org/presentationml/2006/main">
  <p:tag name="DVSHAPEID" val="XiaJ8geC5kbrAk4HX09W2e"/>
</p:tagLst>
</file>

<file path=ppt/tags/tag164.xml><?xml version="1.0" encoding="utf-8"?>
<p:tagLst xmlns:a="http://schemas.openxmlformats.org/drawingml/2006/main" xmlns:r="http://schemas.openxmlformats.org/officeDocument/2006/relationships" xmlns:p="http://schemas.openxmlformats.org/presentationml/2006/main">
  <p:tag name="DVSECTIONID" val="UpFivCcvJOsqaCDFjEcHib"/>
</p:tagLst>
</file>

<file path=ppt/tags/tag165.xml><?xml version="1.0" encoding="utf-8"?>
<p:tagLst xmlns:a="http://schemas.openxmlformats.org/drawingml/2006/main" xmlns:r="http://schemas.openxmlformats.org/officeDocument/2006/relationships" xmlns:p="http://schemas.openxmlformats.org/presentationml/2006/main">
  <p:tag name="DVSHAPEID" val="9v1RZk7Xwgysl4SzpTX1ok"/>
</p:tagLst>
</file>

<file path=ppt/tags/tag166.xml><?xml version="1.0" encoding="utf-8"?>
<p:tagLst xmlns:a="http://schemas.openxmlformats.org/drawingml/2006/main" xmlns:r="http://schemas.openxmlformats.org/officeDocument/2006/relationships" xmlns:p="http://schemas.openxmlformats.org/presentationml/2006/main">
  <p:tag name="DVSECTIONID" val="uQ4U2fSbzNZmuD9Dchyt1N"/>
</p:tagLst>
</file>

<file path=ppt/tags/tag167.xml><?xml version="1.0" encoding="utf-8"?>
<p:tagLst xmlns:a="http://schemas.openxmlformats.org/drawingml/2006/main" xmlns:r="http://schemas.openxmlformats.org/officeDocument/2006/relationships" xmlns:p="http://schemas.openxmlformats.org/presentationml/2006/main">
  <p:tag name="DVSHAPEID" val="ZHqqsAfO4vfmCwmmTHMy0x"/>
</p:tagLst>
</file>

<file path=ppt/tags/tag168.xml><?xml version="1.0" encoding="utf-8"?>
<p:tagLst xmlns:a="http://schemas.openxmlformats.org/drawingml/2006/main" xmlns:r="http://schemas.openxmlformats.org/officeDocument/2006/relationships" xmlns:p="http://schemas.openxmlformats.org/presentationml/2006/main">
  <p:tag name="DVSECTIONID" val="iFcPoKH1z8KMtVBadxZaKw"/>
</p:tagLst>
</file>

<file path=ppt/tags/tag169.xml><?xml version="1.0" encoding="utf-8"?>
<p:tagLst xmlns:a="http://schemas.openxmlformats.org/drawingml/2006/main" xmlns:r="http://schemas.openxmlformats.org/officeDocument/2006/relationships" xmlns:p="http://schemas.openxmlformats.org/presentationml/2006/main">
  <p:tag name="DVSHAPEID" val="uMlac1pIznyTLx71Ww1qLT"/>
</p:tagLst>
</file>

<file path=ppt/tags/tag170.xml><?xml version="1.0" encoding="utf-8"?>
<p:tagLst xmlns:a="http://schemas.openxmlformats.org/drawingml/2006/main" xmlns:r="http://schemas.openxmlformats.org/officeDocument/2006/relationships" xmlns:p="http://schemas.openxmlformats.org/presentationml/2006/main">
  <p:tag name="DVSHAPEID" val="EIwszjVHJAhrdE4ioeplVR"/>
</p:tagLst>
</file>

<file path=ppt/tags/tag171.xml><?xml version="1.0" encoding="utf-8"?>
<p:tagLst xmlns:a="http://schemas.openxmlformats.org/drawingml/2006/main" xmlns:r="http://schemas.openxmlformats.org/officeDocument/2006/relationships" xmlns:p="http://schemas.openxmlformats.org/presentationml/2006/main">
  <p:tag name="DVSHAPEID" val="NIKPfRKfxAMA7CDKr6MRDY"/>
</p:tagLst>
</file>

<file path=ppt/tags/tag172.xml><?xml version="1.0" encoding="utf-8"?>
<p:tagLst xmlns:a="http://schemas.openxmlformats.org/drawingml/2006/main" xmlns:r="http://schemas.openxmlformats.org/officeDocument/2006/relationships" xmlns:p="http://schemas.openxmlformats.org/presentationml/2006/main">
  <p:tag name="DVSHAPEID" val="CkjsXE7N1pXNVOHK44Wt2H"/>
</p:tagLst>
</file>

<file path=ppt/tags/tag173.xml><?xml version="1.0" encoding="utf-8"?>
<p:tagLst xmlns:a="http://schemas.openxmlformats.org/drawingml/2006/main" xmlns:r="http://schemas.openxmlformats.org/officeDocument/2006/relationships" xmlns:p="http://schemas.openxmlformats.org/presentationml/2006/main">
  <p:tag name="DVSHAPEID" val="FDxrEEMjy3dP6qvMU68Kzm"/>
</p:tagLst>
</file>

<file path=ppt/tags/tag174.xml><?xml version="1.0" encoding="utf-8"?>
<p:tagLst xmlns:a="http://schemas.openxmlformats.org/drawingml/2006/main" xmlns:r="http://schemas.openxmlformats.org/officeDocument/2006/relationships" xmlns:p="http://schemas.openxmlformats.org/presentationml/2006/main">
  <p:tag name="DVSHAPEID" val="DkHP2H1IVaVVEGVwZs1IRT"/>
</p:tagLst>
</file>

<file path=ppt/tags/tag175.xml><?xml version="1.0" encoding="utf-8"?>
<p:tagLst xmlns:a="http://schemas.openxmlformats.org/drawingml/2006/main" xmlns:r="http://schemas.openxmlformats.org/officeDocument/2006/relationships" xmlns:p="http://schemas.openxmlformats.org/presentationml/2006/main">
  <p:tag name="DVSHAPEID" val="z5Ihei9Pli8j0cJPC4hP83"/>
</p:tagLst>
</file>

<file path=ppt/tags/tag176.xml><?xml version="1.0" encoding="utf-8"?>
<p:tagLst xmlns:a="http://schemas.openxmlformats.org/drawingml/2006/main" xmlns:r="http://schemas.openxmlformats.org/officeDocument/2006/relationships" xmlns:p="http://schemas.openxmlformats.org/presentationml/2006/main">
  <p:tag name="DVSECTIONID" val="BOc2luUYywpHxpHdQ7txeQ"/>
</p:tagLst>
</file>

<file path=ppt/tags/tag177.xml><?xml version="1.0" encoding="utf-8"?>
<p:tagLst xmlns:a="http://schemas.openxmlformats.org/drawingml/2006/main" xmlns:r="http://schemas.openxmlformats.org/officeDocument/2006/relationships" xmlns:p="http://schemas.openxmlformats.org/presentationml/2006/main">
  <p:tag name="DVSHAPEID" val="TbLPQo7FJRvJKB6LsJz5PD"/>
</p:tagLst>
</file>

<file path=ppt/tags/tag178.xml><?xml version="1.0" encoding="utf-8"?>
<p:tagLst xmlns:a="http://schemas.openxmlformats.org/drawingml/2006/main" xmlns:r="http://schemas.openxmlformats.org/officeDocument/2006/relationships" xmlns:p="http://schemas.openxmlformats.org/presentationml/2006/main">
  <p:tag name="DVSHAPEID" val="MlGJMaQWq1KvcxvprLIFzg"/>
</p:tagLst>
</file>

<file path=ppt/tags/tag179.xml><?xml version="1.0" encoding="utf-8"?>
<p:tagLst xmlns:a="http://schemas.openxmlformats.org/drawingml/2006/main" xmlns:r="http://schemas.openxmlformats.org/officeDocument/2006/relationships" xmlns:p="http://schemas.openxmlformats.org/presentationml/2006/main">
  <p:tag name="DVSECTIONID" val="CIad1141tR2M3oDlpc7AAd"/>
</p:tagLst>
</file>

<file path=ppt/tags/tag180.xml><?xml version="1.0" encoding="utf-8"?>
<p:tagLst xmlns:a="http://schemas.openxmlformats.org/drawingml/2006/main" xmlns:r="http://schemas.openxmlformats.org/officeDocument/2006/relationships" xmlns:p="http://schemas.openxmlformats.org/presentationml/2006/main">
  <p:tag name="DVSHAPEID" val="Yfpzg3iNm93wxphErZkTLH"/>
</p:tagLst>
</file>

<file path=ppt/tags/tag181.xml><?xml version="1.0" encoding="utf-8"?>
<p:tagLst xmlns:a="http://schemas.openxmlformats.org/drawingml/2006/main" xmlns:r="http://schemas.openxmlformats.org/officeDocument/2006/relationships" xmlns:p="http://schemas.openxmlformats.org/presentationml/2006/main">
  <p:tag name="DVSHAPEID" val="hW95gkaLQMQkicI9AyftG4"/>
</p:tagLst>
</file>

<file path=ppt/tags/tag182.xml><?xml version="1.0" encoding="utf-8"?>
<p:tagLst xmlns:a="http://schemas.openxmlformats.org/drawingml/2006/main" xmlns:r="http://schemas.openxmlformats.org/officeDocument/2006/relationships" xmlns:p="http://schemas.openxmlformats.org/presentationml/2006/main">
  <p:tag name="DVSECTIONID" val="nLocs0GSHdiLbuS8tTUx3x"/>
</p:tagLst>
</file>

<file path=ppt/tags/tag183.xml><?xml version="1.0" encoding="utf-8"?>
<p:tagLst xmlns:a="http://schemas.openxmlformats.org/drawingml/2006/main" xmlns:r="http://schemas.openxmlformats.org/officeDocument/2006/relationships" xmlns:p="http://schemas.openxmlformats.org/presentationml/2006/main">
  <p:tag name="DVSHAPEID" val="cSSJPXvOsxHgXsqaNXDAih"/>
</p:tagLst>
</file>

<file path=ppt/tags/tag184.xml><?xml version="1.0" encoding="utf-8"?>
<p:tagLst xmlns:a="http://schemas.openxmlformats.org/drawingml/2006/main" xmlns:r="http://schemas.openxmlformats.org/officeDocument/2006/relationships" xmlns:p="http://schemas.openxmlformats.org/presentationml/2006/main">
  <p:tag name="DVSHAPEID" val="Fd74VipLDi0cKhcwucg2kj"/>
</p:tagLst>
</file>

<file path=ppt/tags/tag185.xml><?xml version="1.0" encoding="utf-8"?>
<p:tagLst xmlns:a="http://schemas.openxmlformats.org/drawingml/2006/main" xmlns:r="http://schemas.openxmlformats.org/officeDocument/2006/relationships" xmlns:p="http://schemas.openxmlformats.org/presentationml/2006/main">
  <p:tag name="DVSECTIONID" val="ELljAvHgpDgpkoPPy3lBaO"/>
</p:tagLst>
</file>

<file path=ppt/tags/tag186.xml><?xml version="1.0" encoding="utf-8"?>
<p:tagLst xmlns:a="http://schemas.openxmlformats.org/drawingml/2006/main" xmlns:r="http://schemas.openxmlformats.org/officeDocument/2006/relationships" xmlns:p="http://schemas.openxmlformats.org/presentationml/2006/main">
  <p:tag name="DVSHAPEID" val="C1efIpLhQ5LVcFBL1dpGTp"/>
</p:tagLst>
</file>

<file path=ppt/tags/tag187.xml><?xml version="1.0" encoding="utf-8"?>
<p:tagLst xmlns:a="http://schemas.openxmlformats.org/drawingml/2006/main" xmlns:r="http://schemas.openxmlformats.org/officeDocument/2006/relationships" xmlns:p="http://schemas.openxmlformats.org/presentationml/2006/main">
  <p:tag name="DVSECTIONID" val="tic8shJeG2aP7CR9pbaqNF"/>
</p:tagLst>
</file>

<file path=ppt/tags/tag188.xml><?xml version="1.0" encoding="utf-8"?>
<p:tagLst xmlns:a="http://schemas.openxmlformats.org/drawingml/2006/main" xmlns:r="http://schemas.openxmlformats.org/officeDocument/2006/relationships" xmlns:p="http://schemas.openxmlformats.org/presentationml/2006/main">
  <p:tag name="DVSHAPEID" val="rO4xVJa2CDpdLuwzrvOpLv"/>
</p:tagLst>
</file>

<file path=ppt/tags/tag189.xml><?xml version="1.0" encoding="utf-8"?>
<p:tagLst xmlns:a="http://schemas.openxmlformats.org/drawingml/2006/main" xmlns:r="http://schemas.openxmlformats.org/officeDocument/2006/relationships" xmlns:p="http://schemas.openxmlformats.org/presentationml/2006/main">
  <p:tag name="DVSECTIONID" val="uM9uiEkQcrnPh26r2qwbXd"/>
</p:tagLst>
</file>

<file path=ppt/tags/tag190.xml><?xml version="1.0" encoding="utf-8"?>
<p:tagLst xmlns:a="http://schemas.openxmlformats.org/drawingml/2006/main" xmlns:r="http://schemas.openxmlformats.org/officeDocument/2006/relationships" xmlns:p="http://schemas.openxmlformats.org/presentationml/2006/main">
  <p:tag name="DVSHAPEID" val="Wnkl9Zxvy29VQerpOPobXS"/>
</p:tagLst>
</file>

<file path=ppt/tags/tag191.xml><?xml version="1.0" encoding="utf-8"?>
<p:tagLst xmlns:a="http://schemas.openxmlformats.org/drawingml/2006/main" xmlns:r="http://schemas.openxmlformats.org/officeDocument/2006/relationships" xmlns:p="http://schemas.openxmlformats.org/presentationml/2006/main">
  <p:tag name="DVSHAPEID" val="fqaCv0a3atQETIazcETaZV"/>
</p:tagLst>
</file>

<file path=ppt/tags/tag192.xml><?xml version="1.0" encoding="utf-8"?>
<p:tagLst xmlns:a="http://schemas.openxmlformats.org/drawingml/2006/main" xmlns:r="http://schemas.openxmlformats.org/officeDocument/2006/relationships" xmlns:p="http://schemas.openxmlformats.org/presentationml/2006/main">
  <p:tag name="DVSECTIONID" val="evgcYpD9qJ1NOpZYY5TPQI"/>
</p:tagLst>
</file>

<file path=ppt/tags/tag193.xml><?xml version="1.0" encoding="utf-8"?>
<p:tagLst xmlns:a="http://schemas.openxmlformats.org/drawingml/2006/main" xmlns:r="http://schemas.openxmlformats.org/officeDocument/2006/relationships" xmlns:p="http://schemas.openxmlformats.org/presentationml/2006/main">
  <p:tag name="DVSHAPEID" val="hPAgoG9lPu3uiQvfFHN9az"/>
</p:tagLst>
</file>

<file path=ppt/tags/tag194.xml><?xml version="1.0" encoding="utf-8"?>
<p:tagLst xmlns:a="http://schemas.openxmlformats.org/drawingml/2006/main" xmlns:r="http://schemas.openxmlformats.org/officeDocument/2006/relationships" xmlns:p="http://schemas.openxmlformats.org/presentationml/2006/main">
  <p:tag name="DVSHAPEID" val="bNEoWPw6m87HUv9ZQWAWYn"/>
</p:tagLst>
</file>

<file path=ppt/tags/tag195.xml><?xml version="1.0" encoding="utf-8"?>
<p:tagLst xmlns:a="http://schemas.openxmlformats.org/drawingml/2006/main" xmlns:r="http://schemas.openxmlformats.org/officeDocument/2006/relationships" xmlns:p="http://schemas.openxmlformats.org/presentationml/2006/main">
  <p:tag name="DVSECTIONID" val="shlO2Y9JUCIgyDd6GVd21D"/>
</p:tagLst>
</file>

<file path=ppt/tags/tag196.xml><?xml version="1.0" encoding="utf-8"?>
<p:tagLst xmlns:a="http://schemas.openxmlformats.org/drawingml/2006/main" xmlns:r="http://schemas.openxmlformats.org/officeDocument/2006/relationships" xmlns:p="http://schemas.openxmlformats.org/presentationml/2006/main">
  <p:tag name="DVSHAPEID" val="gKtJ9LzqWpdIDMBZJkPI8V"/>
</p:tagLst>
</file>

<file path=ppt/tags/tag197.xml><?xml version="1.0" encoding="utf-8"?>
<p:tagLst xmlns:a="http://schemas.openxmlformats.org/drawingml/2006/main" xmlns:r="http://schemas.openxmlformats.org/officeDocument/2006/relationships" xmlns:p="http://schemas.openxmlformats.org/presentationml/2006/main">
  <p:tag name="DVSHAPEID" val="nBV06GQRzeANwUUdGLwWbH"/>
</p:tagLst>
</file>

<file path=ppt/tags/tag198.xml><?xml version="1.0" encoding="utf-8"?>
<p:tagLst xmlns:a="http://schemas.openxmlformats.org/drawingml/2006/main" xmlns:r="http://schemas.openxmlformats.org/officeDocument/2006/relationships" xmlns:p="http://schemas.openxmlformats.org/presentationml/2006/main">
  <p:tag name="DVSHAPEID" val="tbRmoRcg6fflnRN9ESz5PZ"/>
</p:tagLst>
</file>

<file path=ppt/tags/tag199.xml><?xml version="1.0" encoding="utf-8"?>
<p:tagLst xmlns:a="http://schemas.openxmlformats.org/drawingml/2006/main" xmlns:r="http://schemas.openxmlformats.org/officeDocument/2006/relationships" xmlns:p="http://schemas.openxmlformats.org/presentationml/2006/main">
  <p:tag name="DVSECTIONID" val="shlO2Y9JUCIgyDd6GVd21D"/>
</p:tagLst>
</file>

<file path=ppt/tags/tag200.xml><?xml version="1.0" encoding="utf-8"?>
<p:tagLst xmlns:a="http://schemas.openxmlformats.org/drawingml/2006/main" xmlns:r="http://schemas.openxmlformats.org/officeDocument/2006/relationships" xmlns:p="http://schemas.openxmlformats.org/presentationml/2006/main">
  <p:tag name="DVSHAPEID" val="gKtJ9LzqWpdIDMBZJkPI8V"/>
</p:tagLst>
</file>

<file path=ppt/tags/tag201.xml><?xml version="1.0" encoding="utf-8"?>
<p:tagLst xmlns:a="http://schemas.openxmlformats.org/drawingml/2006/main" xmlns:r="http://schemas.openxmlformats.org/officeDocument/2006/relationships" xmlns:p="http://schemas.openxmlformats.org/presentationml/2006/main">
  <p:tag name="DVSHAPEID" val="nBV06GQRzeANwUUdGLwWbH"/>
</p:tagLst>
</file>

<file path=ppt/tags/tag202.xml><?xml version="1.0" encoding="utf-8"?>
<p:tagLst xmlns:a="http://schemas.openxmlformats.org/drawingml/2006/main" xmlns:r="http://schemas.openxmlformats.org/officeDocument/2006/relationships" xmlns:p="http://schemas.openxmlformats.org/presentationml/2006/main">
  <p:tag name="DVSHAPEID" val="tbRmoRcg6fflnRN9ESz5PZ"/>
</p:tagLst>
</file>

<file path=ppt/tags/tag203.xml><?xml version="1.0" encoding="utf-8"?>
<p:tagLst xmlns:a="http://schemas.openxmlformats.org/drawingml/2006/main" xmlns:r="http://schemas.openxmlformats.org/officeDocument/2006/relationships" xmlns:p="http://schemas.openxmlformats.org/presentationml/2006/main">
  <p:tag name="DVSECTIONID" val="OueGr3rrh8nw2ZR9mF0GPo"/>
</p:tagLst>
</file>

<file path=ppt/tags/tag204.xml><?xml version="1.0" encoding="utf-8"?>
<p:tagLst xmlns:a="http://schemas.openxmlformats.org/drawingml/2006/main" xmlns:r="http://schemas.openxmlformats.org/officeDocument/2006/relationships" xmlns:p="http://schemas.openxmlformats.org/presentationml/2006/main">
  <p:tag name="DVSHAPEID" val="xbx2px6En5Ru326HMFC234"/>
</p:tagLst>
</file>

<file path=ppt/tags/tag205.xml><?xml version="1.0" encoding="utf-8"?>
<p:tagLst xmlns:a="http://schemas.openxmlformats.org/drawingml/2006/main" xmlns:r="http://schemas.openxmlformats.org/officeDocument/2006/relationships" xmlns:p="http://schemas.openxmlformats.org/presentationml/2006/main">
  <p:tag name="DVSHAPEID" val="BHJ31UAzrwRMi49176XyND"/>
</p:tagLst>
</file>

<file path=ppt/tags/tag206.xml><?xml version="1.0" encoding="utf-8"?>
<p:tagLst xmlns:a="http://schemas.openxmlformats.org/drawingml/2006/main" xmlns:r="http://schemas.openxmlformats.org/officeDocument/2006/relationships" xmlns:p="http://schemas.openxmlformats.org/presentationml/2006/main">
  <p:tag name="DVSECTIONID" val="OueGr3rrh8nw2ZR9mF0GPo"/>
</p:tagLst>
</file>

<file path=ppt/tags/tag207.xml><?xml version="1.0" encoding="utf-8"?>
<p:tagLst xmlns:a="http://schemas.openxmlformats.org/drawingml/2006/main" xmlns:r="http://schemas.openxmlformats.org/officeDocument/2006/relationships" xmlns:p="http://schemas.openxmlformats.org/presentationml/2006/main">
  <p:tag name="DVSHAPEID" val="7PfG4wD4cbJF8J8KiZEj7l"/>
</p:tagLst>
</file>

<file path=ppt/tags/tag208.xml><?xml version="1.0" encoding="utf-8"?>
<p:tagLst xmlns:a="http://schemas.openxmlformats.org/drawingml/2006/main" xmlns:r="http://schemas.openxmlformats.org/officeDocument/2006/relationships" xmlns:p="http://schemas.openxmlformats.org/presentationml/2006/main">
  <p:tag name="DVSHAPEID" val="xbx2px6En5Ru326HMFC234"/>
</p:tagLst>
</file>

<file path=ppt/tags/tag209.xml><?xml version="1.0" encoding="utf-8"?>
<p:tagLst xmlns:a="http://schemas.openxmlformats.org/drawingml/2006/main" xmlns:r="http://schemas.openxmlformats.org/officeDocument/2006/relationships" xmlns:p="http://schemas.openxmlformats.org/presentationml/2006/main">
  <p:tag name="DVSHAPEID" val="BHJ31UAzrwRMi49176XyND"/>
</p:tagLst>
</file>

<file path=ppt/tags/tag210.xml><?xml version="1.0" encoding="utf-8"?>
<p:tagLst xmlns:a="http://schemas.openxmlformats.org/drawingml/2006/main" xmlns:r="http://schemas.openxmlformats.org/officeDocument/2006/relationships" xmlns:p="http://schemas.openxmlformats.org/presentationml/2006/main">
  <p:tag name="DVSECTIONID" val="OueGr3rrh8nw2ZR9mF0GPo"/>
</p:tagLst>
</file>

<file path=ppt/tags/tag211.xml><?xml version="1.0" encoding="utf-8"?>
<p:tagLst xmlns:a="http://schemas.openxmlformats.org/drawingml/2006/main" xmlns:r="http://schemas.openxmlformats.org/officeDocument/2006/relationships" xmlns:p="http://schemas.openxmlformats.org/presentationml/2006/main">
  <p:tag name="DVSHAPEID" val="7PfG4wD4cbJF8J8KiZEj7l"/>
</p:tagLst>
</file>

<file path=ppt/tags/tag212.xml><?xml version="1.0" encoding="utf-8"?>
<p:tagLst xmlns:a="http://schemas.openxmlformats.org/drawingml/2006/main" xmlns:r="http://schemas.openxmlformats.org/officeDocument/2006/relationships" xmlns:p="http://schemas.openxmlformats.org/presentationml/2006/main">
  <p:tag name="DVSHAPEID" val="xbx2px6En5Ru326HMFC234"/>
</p:tagLst>
</file>

<file path=ppt/tags/tag213.xml><?xml version="1.0" encoding="utf-8"?>
<p:tagLst xmlns:a="http://schemas.openxmlformats.org/drawingml/2006/main" xmlns:r="http://schemas.openxmlformats.org/officeDocument/2006/relationships" xmlns:p="http://schemas.openxmlformats.org/presentationml/2006/main">
  <p:tag name="DVSECTIONID" val="OueGr3rrh8nw2ZR9mF0GPo"/>
</p:tagLst>
</file>

<file path=ppt/tags/tag214.xml><?xml version="1.0" encoding="utf-8"?>
<p:tagLst xmlns:a="http://schemas.openxmlformats.org/drawingml/2006/main" xmlns:r="http://schemas.openxmlformats.org/officeDocument/2006/relationships" xmlns:p="http://schemas.openxmlformats.org/presentationml/2006/main">
  <p:tag name="DVSHAPEID" val="xbx2px6En5Ru326HMFC234"/>
</p:tagLst>
</file>

<file path=ppt/tags/tag215.xml><?xml version="1.0" encoding="utf-8"?>
<p:tagLst xmlns:a="http://schemas.openxmlformats.org/drawingml/2006/main" xmlns:r="http://schemas.openxmlformats.org/officeDocument/2006/relationships" xmlns:p="http://schemas.openxmlformats.org/presentationml/2006/main">
  <p:tag name="DVSHAPEID" val="BHJ31UAzrwRMi49176XyND"/>
</p:tagLst>
</file>

<file path=ppt/tags/tag216.xml><?xml version="1.0" encoding="utf-8"?>
<p:tagLst xmlns:a="http://schemas.openxmlformats.org/drawingml/2006/main" xmlns:r="http://schemas.openxmlformats.org/officeDocument/2006/relationships" xmlns:p="http://schemas.openxmlformats.org/presentationml/2006/main">
  <p:tag name="DVSECTIONID" val="shlO2Y9JUCIgyDd6GVd21D"/>
</p:tagLst>
</file>

<file path=ppt/tags/tag217.xml><?xml version="1.0" encoding="utf-8"?>
<p:tagLst xmlns:a="http://schemas.openxmlformats.org/drawingml/2006/main" xmlns:r="http://schemas.openxmlformats.org/officeDocument/2006/relationships" xmlns:p="http://schemas.openxmlformats.org/presentationml/2006/main">
  <p:tag name="DVSHAPEID" val="gKtJ9LzqWpdIDMBZJkPI8V"/>
</p:tagLst>
</file>

<file path=ppt/tags/tag218.xml><?xml version="1.0" encoding="utf-8"?>
<p:tagLst xmlns:a="http://schemas.openxmlformats.org/drawingml/2006/main" xmlns:r="http://schemas.openxmlformats.org/officeDocument/2006/relationships" xmlns:p="http://schemas.openxmlformats.org/presentationml/2006/main">
  <p:tag name="DVSHAPEID" val="nBV06GQRzeANwUUdGLwWbH"/>
</p:tagLst>
</file>

<file path=ppt/tags/tag219.xml><?xml version="1.0" encoding="utf-8"?>
<p:tagLst xmlns:a="http://schemas.openxmlformats.org/drawingml/2006/main" xmlns:r="http://schemas.openxmlformats.org/officeDocument/2006/relationships" xmlns:p="http://schemas.openxmlformats.org/presentationml/2006/main">
  <p:tag name="DVSHAPEID" val="tbRmoRcg6fflnRN9ESz5PZ"/>
</p:tagLst>
</file>

<file path=ppt/tags/tag220.xml><?xml version="1.0" encoding="utf-8"?>
<p:tagLst xmlns:a="http://schemas.openxmlformats.org/drawingml/2006/main" xmlns:r="http://schemas.openxmlformats.org/officeDocument/2006/relationships" xmlns:p="http://schemas.openxmlformats.org/presentationml/2006/main">
  <p:tag name="DVSECTIONID" val="shlO2Y9JUCIgyDd6GVd21D"/>
</p:tagLst>
</file>

<file path=ppt/tags/tag221.xml><?xml version="1.0" encoding="utf-8"?>
<p:tagLst xmlns:a="http://schemas.openxmlformats.org/drawingml/2006/main" xmlns:r="http://schemas.openxmlformats.org/officeDocument/2006/relationships" xmlns:p="http://schemas.openxmlformats.org/presentationml/2006/main">
  <p:tag name="DVSHAPEID" val="nBV06GQRzeANwUUdGLwWbH"/>
</p:tagLst>
</file>

<file path=ppt/tags/tag222.xml><?xml version="1.0" encoding="utf-8"?>
<p:tagLst xmlns:a="http://schemas.openxmlformats.org/drawingml/2006/main" xmlns:r="http://schemas.openxmlformats.org/officeDocument/2006/relationships" xmlns:p="http://schemas.openxmlformats.org/presentationml/2006/main">
  <p:tag name="DVSHAPEID" val="tbRmoRcg6fflnRN9ESz5PZ"/>
</p:tagLst>
</file>

<file path=ppt/tags/tag223.xml><?xml version="1.0" encoding="utf-8"?>
<p:tagLst xmlns:a="http://schemas.openxmlformats.org/drawingml/2006/main" xmlns:r="http://schemas.openxmlformats.org/officeDocument/2006/relationships" xmlns:p="http://schemas.openxmlformats.org/presentationml/2006/main">
  <p:tag name="DVSECTIONID" val="Yz8Mg2fDQVS94rnIrIuwKZ"/>
</p:tagLst>
</file>

<file path=ppt/tags/tag224.xml><?xml version="1.0" encoding="utf-8"?>
<p:tagLst xmlns:a="http://schemas.openxmlformats.org/drawingml/2006/main" xmlns:r="http://schemas.openxmlformats.org/officeDocument/2006/relationships" xmlns:p="http://schemas.openxmlformats.org/presentationml/2006/main">
  <p:tag name="DVSHAPEID" val="80wi6RPdf2NYxtJPilFZkr"/>
</p:tagLst>
</file>

<file path=ppt/tags/tag225.xml><?xml version="1.0" encoding="utf-8"?>
<p:tagLst xmlns:a="http://schemas.openxmlformats.org/drawingml/2006/main" xmlns:r="http://schemas.openxmlformats.org/officeDocument/2006/relationships" xmlns:p="http://schemas.openxmlformats.org/presentationml/2006/main">
  <p:tag name="DVSHAPEID" val="vjc8eRcU2NZidfCCyWTpXn"/>
</p:tagLst>
</file>

<file path=ppt/tags/tag226.xml><?xml version="1.0" encoding="utf-8"?>
<p:tagLst xmlns:a="http://schemas.openxmlformats.org/drawingml/2006/main" xmlns:r="http://schemas.openxmlformats.org/officeDocument/2006/relationships" xmlns:p="http://schemas.openxmlformats.org/presentationml/2006/main">
  <p:tag name="DVSHAPEID" val="Uy1vhfzm9lIHvc6YDX0kZ0"/>
</p:tagLst>
</file>

<file path=ppt/tags/tag227.xml><?xml version="1.0" encoding="utf-8"?>
<p:tagLst xmlns:a="http://schemas.openxmlformats.org/drawingml/2006/main" xmlns:r="http://schemas.openxmlformats.org/officeDocument/2006/relationships" xmlns:p="http://schemas.openxmlformats.org/presentationml/2006/main">
  <p:tag name="DVSHAPEID" val="YfgudGNJ6Ut8oD6IAXlFDE"/>
</p:tagLst>
</file>

<file path=ppt/tags/tag228.xml><?xml version="1.0" encoding="utf-8"?>
<p:tagLst xmlns:a="http://schemas.openxmlformats.org/drawingml/2006/main" xmlns:r="http://schemas.openxmlformats.org/officeDocument/2006/relationships" xmlns:p="http://schemas.openxmlformats.org/presentationml/2006/main">
  <p:tag name="DVSECTIONID" val="PWPYNLnDCIipFdlV3JiDYx"/>
</p:tagLst>
</file>

<file path=ppt/tags/tag229.xml><?xml version="1.0" encoding="utf-8"?>
<p:tagLst xmlns:a="http://schemas.openxmlformats.org/drawingml/2006/main" xmlns:r="http://schemas.openxmlformats.org/officeDocument/2006/relationships" xmlns:p="http://schemas.openxmlformats.org/presentationml/2006/main">
  <p:tag name="DVSHAPEID" val="zvKpwziVpDnUALfN2SzqfN"/>
</p:tagLst>
</file>

<file path=ppt/tags/tag230.xml><?xml version="1.0" encoding="utf-8"?>
<p:tagLst xmlns:a="http://schemas.openxmlformats.org/drawingml/2006/main" xmlns:r="http://schemas.openxmlformats.org/officeDocument/2006/relationships" xmlns:p="http://schemas.openxmlformats.org/presentationml/2006/main">
  <p:tag name="DVSHAPEID" val="enOsRUn3YjmkFKJOadqavP"/>
</p:tagLst>
</file>

<file path=ppt/tags/tag231.xml><?xml version="1.0" encoding="utf-8"?>
<p:tagLst xmlns:a="http://schemas.openxmlformats.org/drawingml/2006/main" xmlns:r="http://schemas.openxmlformats.org/officeDocument/2006/relationships" xmlns:p="http://schemas.openxmlformats.org/presentationml/2006/main">
  <p:tag name="DVSHAPEID" val="Ku2ltMVs6doMhnB3IoylF3"/>
</p:tagLst>
</file>

<file path=ppt/tags/tag232.xml><?xml version="1.0" encoding="utf-8"?>
<p:tagLst xmlns:a="http://schemas.openxmlformats.org/drawingml/2006/main" xmlns:r="http://schemas.openxmlformats.org/officeDocument/2006/relationships" xmlns:p="http://schemas.openxmlformats.org/presentationml/2006/main">
  <p:tag name="DVSHAPEID" val="xg5u3eIl05ioCkqvrA8vd9"/>
</p:tagLst>
</file>

<file path=ppt/tags/tag233.xml><?xml version="1.0" encoding="utf-8"?>
<p:tagLst xmlns:a="http://schemas.openxmlformats.org/drawingml/2006/main" xmlns:r="http://schemas.openxmlformats.org/officeDocument/2006/relationships" xmlns:p="http://schemas.openxmlformats.org/presentationml/2006/main">
  <p:tag name="DVSECTIONID" val="PWPYNLnDCIipFdlV3JiDYx"/>
</p:tagLst>
</file>

<file path=ppt/tags/tag234.xml><?xml version="1.0" encoding="utf-8"?>
<p:tagLst xmlns:a="http://schemas.openxmlformats.org/drawingml/2006/main" xmlns:r="http://schemas.openxmlformats.org/officeDocument/2006/relationships" xmlns:p="http://schemas.openxmlformats.org/presentationml/2006/main">
  <p:tag name="DVSHAPEID" val="zvKpwziVpDnUALfN2SzqfN"/>
</p:tagLst>
</file>

<file path=ppt/tags/tag235.xml><?xml version="1.0" encoding="utf-8"?>
<p:tagLst xmlns:a="http://schemas.openxmlformats.org/drawingml/2006/main" xmlns:r="http://schemas.openxmlformats.org/officeDocument/2006/relationships" xmlns:p="http://schemas.openxmlformats.org/presentationml/2006/main">
  <p:tag name="DVSHAPEID" val="enOsRUn3YjmkFKJOadqavP"/>
</p:tagLst>
</file>

<file path=ppt/tags/tag236.xml><?xml version="1.0" encoding="utf-8"?>
<p:tagLst xmlns:a="http://schemas.openxmlformats.org/drawingml/2006/main" xmlns:r="http://schemas.openxmlformats.org/officeDocument/2006/relationships" xmlns:p="http://schemas.openxmlformats.org/presentationml/2006/main">
  <p:tag name="DVSHAPEID" val="Ku2ltMVs6doMhnB3IoylF3"/>
</p:tagLst>
</file>

<file path=ppt/tags/tag237.xml><?xml version="1.0" encoding="utf-8"?>
<p:tagLst xmlns:a="http://schemas.openxmlformats.org/drawingml/2006/main" xmlns:r="http://schemas.openxmlformats.org/officeDocument/2006/relationships" xmlns:p="http://schemas.openxmlformats.org/presentationml/2006/main">
  <p:tag name="DVSHAPEID" val="xg5u3eIl05ioCkqvrA8vd9"/>
</p:tagLst>
</file>

<file path=ppt/tags/tag238.xml><?xml version="1.0" encoding="utf-8"?>
<p:tagLst xmlns:a="http://schemas.openxmlformats.org/drawingml/2006/main" xmlns:r="http://schemas.openxmlformats.org/officeDocument/2006/relationships" xmlns:p="http://schemas.openxmlformats.org/presentationml/2006/main">
  <p:tag name="DVSECTIONID" val="PWPYNLnDCIipFdlV3JiDYx"/>
</p:tagLst>
</file>

<file path=ppt/tags/tag239.xml><?xml version="1.0" encoding="utf-8"?>
<p:tagLst xmlns:a="http://schemas.openxmlformats.org/drawingml/2006/main" xmlns:r="http://schemas.openxmlformats.org/officeDocument/2006/relationships" xmlns:p="http://schemas.openxmlformats.org/presentationml/2006/main">
  <p:tag name="DVSHAPEID" val="zvKpwziVpDnUALfN2SzqfN"/>
</p:tagLst>
</file>

<file path=ppt/tags/tag240.xml><?xml version="1.0" encoding="utf-8"?>
<p:tagLst xmlns:a="http://schemas.openxmlformats.org/drawingml/2006/main" xmlns:r="http://schemas.openxmlformats.org/officeDocument/2006/relationships" xmlns:p="http://schemas.openxmlformats.org/presentationml/2006/main">
  <p:tag name="DVSHAPEID" val="enOsRUn3YjmkFKJOadqavP"/>
</p:tagLst>
</file>

<file path=ppt/tags/tag241.xml><?xml version="1.0" encoding="utf-8"?>
<p:tagLst xmlns:a="http://schemas.openxmlformats.org/drawingml/2006/main" xmlns:r="http://schemas.openxmlformats.org/officeDocument/2006/relationships" xmlns:p="http://schemas.openxmlformats.org/presentationml/2006/main">
  <p:tag name="DVSHAPEID" val="Ku2ltMVs6doMhnB3IoylF3"/>
</p:tagLst>
</file>

<file path=ppt/tags/tag242.xml><?xml version="1.0" encoding="utf-8"?>
<p:tagLst xmlns:a="http://schemas.openxmlformats.org/drawingml/2006/main" xmlns:r="http://schemas.openxmlformats.org/officeDocument/2006/relationships" xmlns:p="http://schemas.openxmlformats.org/presentationml/2006/main">
  <p:tag name="DVSHAPEID" val="xg5u3eIl05ioCkqvrA8vd9"/>
</p:tagLst>
</file>

<file path=ppt/tags/tag243.xml><?xml version="1.0" encoding="utf-8"?>
<p:tagLst xmlns:a="http://schemas.openxmlformats.org/drawingml/2006/main" xmlns:r="http://schemas.openxmlformats.org/officeDocument/2006/relationships" xmlns:p="http://schemas.openxmlformats.org/presentationml/2006/main">
  <p:tag name="DVSECTIONID" val="PWPYNLnDCIipFdlV3JiDYx"/>
</p:tagLst>
</file>

<file path=ppt/tags/tag244.xml><?xml version="1.0" encoding="utf-8"?>
<p:tagLst xmlns:a="http://schemas.openxmlformats.org/drawingml/2006/main" xmlns:r="http://schemas.openxmlformats.org/officeDocument/2006/relationships" xmlns:p="http://schemas.openxmlformats.org/presentationml/2006/main">
  <p:tag name="DVSHAPEID" val="zvKpwziVpDnUALfN2SzqfN"/>
</p:tagLst>
</file>

<file path=ppt/tags/tag245.xml><?xml version="1.0" encoding="utf-8"?>
<p:tagLst xmlns:a="http://schemas.openxmlformats.org/drawingml/2006/main" xmlns:r="http://schemas.openxmlformats.org/officeDocument/2006/relationships" xmlns:p="http://schemas.openxmlformats.org/presentationml/2006/main">
  <p:tag name="DVSHAPEID" val="enOsRUn3YjmkFKJOadqavP"/>
</p:tagLst>
</file>

<file path=ppt/tags/tag246.xml><?xml version="1.0" encoding="utf-8"?>
<p:tagLst xmlns:a="http://schemas.openxmlformats.org/drawingml/2006/main" xmlns:r="http://schemas.openxmlformats.org/officeDocument/2006/relationships" xmlns:p="http://schemas.openxmlformats.org/presentationml/2006/main">
  <p:tag name="DVSHAPEID" val="Ku2ltMVs6doMhnB3IoylF3"/>
</p:tagLst>
</file>

<file path=ppt/tags/tag247.xml><?xml version="1.0" encoding="utf-8"?>
<p:tagLst xmlns:a="http://schemas.openxmlformats.org/drawingml/2006/main" xmlns:r="http://schemas.openxmlformats.org/officeDocument/2006/relationships" xmlns:p="http://schemas.openxmlformats.org/presentationml/2006/main">
  <p:tag name="DVSHAPEID" val="xg5u3eIl05ioCkqvrA8vd9"/>
</p:tagLst>
</file>

<file path=ppt/tags/tag248.xml><?xml version="1.0" encoding="utf-8"?>
<p:tagLst xmlns:a="http://schemas.openxmlformats.org/drawingml/2006/main" xmlns:r="http://schemas.openxmlformats.org/officeDocument/2006/relationships" xmlns:p="http://schemas.openxmlformats.org/presentationml/2006/main">
  <p:tag name="DVSECTIONID" val="PWPYNLnDCIipFdlV3JiDYx"/>
</p:tagLst>
</file>

<file path=ppt/tags/tag249.xml><?xml version="1.0" encoding="utf-8"?>
<p:tagLst xmlns:a="http://schemas.openxmlformats.org/drawingml/2006/main" xmlns:r="http://schemas.openxmlformats.org/officeDocument/2006/relationships" xmlns:p="http://schemas.openxmlformats.org/presentationml/2006/main">
  <p:tag name="DVSHAPEID" val="zvKpwziVpDnUALfN2SzqfN"/>
</p:tagLst>
</file>

<file path=ppt/tags/tag250.xml><?xml version="1.0" encoding="utf-8"?>
<p:tagLst xmlns:a="http://schemas.openxmlformats.org/drawingml/2006/main" xmlns:r="http://schemas.openxmlformats.org/officeDocument/2006/relationships" xmlns:p="http://schemas.openxmlformats.org/presentationml/2006/main">
  <p:tag name="DVSHAPEID" val="enOsRUn3YjmkFKJOadqavP"/>
</p:tagLst>
</file>

<file path=ppt/tags/tag251.xml><?xml version="1.0" encoding="utf-8"?>
<p:tagLst xmlns:a="http://schemas.openxmlformats.org/drawingml/2006/main" xmlns:r="http://schemas.openxmlformats.org/officeDocument/2006/relationships" xmlns:p="http://schemas.openxmlformats.org/presentationml/2006/main">
  <p:tag name="DVSHAPEID" val="Ku2ltMVs6doMhnB3IoylF3"/>
</p:tagLst>
</file>

<file path=ppt/tags/tag252.xml><?xml version="1.0" encoding="utf-8"?>
<p:tagLst xmlns:a="http://schemas.openxmlformats.org/drawingml/2006/main" xmlns:r="http://schemas.openxmlformats.org/officeDocument/2006/relationships" xmlns:p="http://schemas.openxmlformats.org/presentationml/2006/main">
  <p:tag name="DVSHAPEID" val="xg5u3eIl05ioCkqvrA8vd9"/>
</p:tagLst>
</file>

<file path=ppt/tags/tag253.xml><?xml version="1.0" encoding="utf-8"?>
<p:tagLst xmlns:a="http://schemas.openxmlformats.org/drawingml/2006/main" xmlns:r="http://schemas.openxmlformats.org/officeDocument/2006/relationships" xmlns:p="http://schemas.openxmlformats.org/presentationml/2006/main">
  <p:tag name="DVSECTIONID" val="PWPYNLnDCIipFdlV3JiDYx"/>
</p:tagLst>
</file>

<file path=ppt/tags/tag254.xml><?xml version="1.0" encoding="utf-8"?>
<p:tagLst xmlns:a="http://schemas.openxmlformats.org/drawingml/2006/main" xmlns:r="http://schemas.openxmlformats.org/officeDocument/2006/relationships" xmlns:p="http://schemas.openxmlformats.org/presentationml/2006/main">
  <p:tag name="DVSHAPEID" val="enOsRUn3YjmkFKJOadqavP"/>
</p:tagLst>
</file>

<file path=ppt/tags/tag255.xml><?xml version="1.0" encoding="utf-8"?>
<p:tagLst xmlns:a="http://schemas.openxmlformats.org/drawingml/2006/main" xmlns:r="http://schemas.openxmlformats.org/officeDocument/2006/relationships" xmlns:p="http://schemas.openxmlformats.org/presentationml/2006/main">
  <p:tag name="DVSHAPEID" val="Ku2ltMVs6doMhnB3IoylF3"/>
</p:tagLst>
</file>

<file path=ppt/tags/tag256.xml><?xml version="1.0" encoding="utf-8"?>
<p:tagLst xmlns:a="http://schemas.openxmlformats.org/drawingml/2006/main" xmlns:r="http://schemas.openxmlformats.org/officeDocument/2006/relationships" xmlns:p="http://schemas.openxmlformats.org/presentationml/2006/main">
  <p:tag name="DVSHAPEID" val="xg5u3eIl05ioCkqvrA8vd9"/>
</p:tagLst>
</file>

<file path=ppt/tags/tag257.xml><?xml version="1.0" encoding="utf-8"?>
<p:tagLst xmlns:a="http://schemas.openxmlformats.org/drawingml/2006/main" xmlns:r="http://schemas.openxmlformats.org/officeDocument/2006/relationships" xmlns:p="http://schemas.openxmlformats.org/presentationml/2006/main">
  <p:tag name="DVSECTIONID" val="PWPYNLnDCIipFdlV3JiDYx"/>
</p:tagLst>
</file>

<file path=ppt/tags/tag258.xml><?xml version="1.0" encoding="utf-8"?>
<p:tagLst xmlns:a="http://schemas.openxmlformats.org/drawingml/2006/main" xmlns:r="http://schemas.openxmlformats.org/officeDocument/2006/relationships" xmlns:p="http://schemas.openxmlformats.org/presentationml/2006/main">
  <p:tag name="DVSHAPEID" val="enOsRUn3YjmkFKJOadqavP"/>
</p:tagLst>
</file>

<file path=ppt/tags/tag259.xml><?xml version="1.0" encoding="utf-8"?>
<p:tagLst xmlns:a="http://schemas.openxmlformats.org/drawingml/2006/main" xmlns:r="http://schemas.openxmlformats.org/officeDocument/2006/relationships" xmlns:p="http://schemas.openxmlformats.org/presentationml/2006/main">
  <p:tag name="DVSHAPEID" val="xg5u3eIl05ioCkqvrA8vd9"/>
</p:tagLst>
</file>

<file path=ppt/tags/tag260.xml><?xml version="1.0" encoding="utf-8"?>
<p:tagLst xmlns:a="http://schemas.openxmlformats.org/drawingml/2006/main" xmlns:r="http://schemas.openxmlformats.org/officeDocument/2006/relationships" xmlns:p="http://schemas.openxmlformats.org/presentationml/2006/main">
  <p:tag name="DVSHAPEID" val="enOsRUn3YjmkFKJOadqavP"/>
</p:tagLst>
</file>

<file path=ppt/tags/tag261.xml><?xml version="1.0" encoding="utf-8"?>
<p:tagLst xmlns:a="http://schemas.openxmlformats.org/drawingml/2006/main" xmlns:r="http://schemas.openxmlformats.org/officeDocument/2006/relationships" xmlns:p="http://schemas.openxmlformats.org/presentationml/2006/main">
  <p:tag name="DVSECTIONID" val="MZG4qvn8hGmTQWfSeN9pO8"/>
</p:tagLst>
</file>

<file path=ppt/tags/tag262.xml><?xml version="1.0" encoding="utf-8"?>
<p:tagLst xmlns:a="http://schemas.openxmlformats.org/drawingml/2006/main" xmlns:r="http://schemas.openxmlformats.org/officeDocument/2006/relationships" xmlns:p="http://schemas.openxmlformats.org/presentationml/2006/main">
  <p:tag name="DVSHAPEID" val="KNlPJ4JEUtUWZPLYPiuHmY"/>
</p:tagLst>
</file>

<file path=ppt/tags/tag263.xml><?xml version="1.0" encoding="utf-8"?>
<p:tagLst xmlns:a="http://schemas.openxmlformats.org/drawingml/2006/main" xmlns:r="http://schemas.openxmlformats.org/officeDocument/2006/relationships" xmlns:p="http://schemas.openxmlformats.org/presentationml/2006/main">
  <p:tag name="DVSHAPEID" val="wGTbFYcY3zYlDvRTQXztsa"/>
</p:tagLst>
</file>

<file path=ppt/tags/tag264.xml><?xml version="1.0" encoding="utf-8"?>
<p:tagLst xmlns:a="http://schemas.openxmlformats.org/drawingml/2006/main" xmlns:r="http://schemas.openxmlformats.org/officeDocument/2006/relationships" xmlns:p="http://schemas.openxmlformats.org/presentationml/2006/main">
  <p:tag name="DVSHAPEID" val="pBPga6tGwXtLhEVxoKsVpk"/>
</p:tagLst>
</file>

<file path=ppt/tags/tag265.xml><?xml version="1.0" encoding="utf-8"?>
<p:tagLst xmlns:a="http://schemas.openxmlformats.org/drawingml/2006/main" xmlns:r="http://schemas.openxmlformats.org/officeDocument/2006/relationships" xmlns:p="http://schemas.openxmlformats.org/presentationml/2006/main">
  <p:tag name="DVSECTIONID" val="EpTgS9OXmdaaumV8LeisWn"/>
</p:tagLst>
</file>

<file path=ppt/tags/tag266.xml><?xml version="1.0" encoding="utf-8"?>
<p:tagLst xmlns:a="http://schemas.openxmlformats.org/drawingml/2006/main" xmlns:r="http://schemas.openxmlformats.org/officeDocument/2006/relationships" xmlns:p="http://schemas.openxmlformats.org/presentationml/2006/main">
  <p:tag name="DVSHAPEID" val="YDbg7Wrw7TwlhhmpN5vn20"/>
</p:tagLst>
</file>

<file path=ppt/tags/tag267.xml><?xml version="1.0" encoding="utf-8"?>
<p:tagLst xmlns:a="http://schemas.openxmlformats.org/drawingml/2006/main" xmlns:r="http://schemas.openxmlformats.org/officeDocument/2006/relationships" xmlns:p="http://schemas.openxmlformats.org/presentationml/2006/main">
  <p:tag name="DVSECTIONID" val="A8ONPY0kmJcElgb9Cekkk9"/>
</p:tagLst>
</file>

<file path=ppt/tags/tag268.xml><?xml version="1.0" encoding="utf-8"?>
<p:tagLst xmlns:a="http://schemas.openxmlformats.org/drawingml/2006/main" xmlns:r="http://schemas.openxmlformats.org/officeDocument/2006/relationships" xmlns:p="http://schemas.openxmlformats.org/presentationml/2006/main">
  <p:tag name="DVSECTIONID" val="kENtHjMxhPtNDoTFKs9CzV"/>
</p:tagLst>
</file>

<file path=ppt/tags/tag269.xml><?xml version="1.0" encoding="utf-8"?>
<p:tagLst xmlns:a="http://schemas.openxmlformats.org/drawingml/2006/main" xmlns:r="http://schemas.openxmlformats.org/officeDocument/2006/relationships" xmlns:p="http://schemas.openxmlformats.org/presentationml/2006/main">
  <p:tag name="DVSHAPEID" val="gTtyvIWWSsiJxjINTFS1NO"/>
</p:tagLst>
</file>

<file path=ppt/tags/tag270.xml><?xml version="1.0" encoding="utf-8"?>
<p:tagLst xmlns:a="http://schemas.openxmlformats.org/drawingml/2006/main" xmlns:r="http://schemas.openxmlformats.org/officeDocument/2006/relationships" xmlns:p="http://schemas.openxmlformats.org/presentationml/2006/main">
  <p:tag name="DVSHAPEID" val="lLMl1HOhd82wB7RN317zuD"/>
</p:tagLst>
</file>

<file path=ppt/tags/tag271.xml><?xml version="1.0" encoding="utf-8"?>
<p:tagLst xmlns:a="http://schemas.openxmlformats.org/drawingml/2006/main" xmlns:r="http://schemas.openxmlformats.org/officeDocument/2006/relationships" xmlns:p="http://schemas.openxmlformats.org/presentationml/2006/main">
  <p:tag name="DVSHAPEID" val="wObnxnX309qryHMaGf8Be9"/>
</p:tagLst>
</file>

<file path=ppt/tags/tag272.xml><?xml version="1.0" encoding="utf-8"?>
<p:tagLst xmlns:a="http://schemas.openxmlformats.org/drawingml/2006/main" xmlns:r="http://schemas.openxmlformats.org/officeDocument/2006/relationships" xmlns:p="http://schemas.openxmlformats.org/presentationml/2006/main">
  <p:tag name="DVSHAPEID" val="G1HBW6BRUejIfX9D9qja8T"/>
</p:tagLst>
</file>

<file path=ppt/tags/tag273.xml><?xml version="1.0" encoding="utf-8"?>
<p:tagLst xmlns:a="http://schemas.openxmlformats.org/drawingml/2006/main" xmlns:r="http://schemas.openxmlformats.org/officeDocument/2006/relationships" xmlns:p="http://schemas.openxmlformats.org/presentationml/2006/main">
  <p:tag name="DVSHAPEID" val="69z91TlSrTpm8aFWrRr9fc"/>
</p:tagLst>
</file>

<file path=ppt/tags/tag274.xml><?xml version="1.0" encoding="utf-8"?>
<p:tagLst xmlns:a="http://schemas.openxmlformats.org/drawingml/2006/main" xmlns:r="http://schemas.openxmlformats.org/officeDocument/2006/relationships" xmlns:p="http://schemas.openxmlformats.org/presentationml/2006/main">
  <p:tag name="DVSECTIONID" val="XQ1EXBB37C3rp7lW1VirCQ"/>
</p:tagLst>
</file>

<file path=ppt/tags/tag275.xml><?xml version="1.0" encoding="utf-8"?>
<p:tagLst xmlns:a="http://schemas.openxmlformats.org/drawingml/2006/main" xmlns:r="http://schemas.openxmlformats.org/officeDocument/2006/relationships" xmlns:p="http://schemas.openxmlformats.org/presentationml/2006/main">
  <p:tag name="DVSHAPEID" val="m5AyHWB2loYXkyzLWgm0gM"/>
</p:tagLst>
</file>

<file path=ppt/tags/tag276.xml><?xml version="1.0" encoding="utf-8"?>
<p:tagLst xmlns:a="http://schemas.openxmlformats.org/drawingml/2006/main" xmlns:r="http://schemas.openxmlformats.org/officeDocument/2006/relationships" xmlns:p="http://schemas.openxmlformats.org/presentationml/2006/main">
  <p:tag name="DVSHAPEID" val="FueaNLWT3muGxzKpAYpOK3"/>
</p:tagLst>
</file>

<file path=ppt/tags/tag277.xml><?xml version="1.0" encoding="utf-8"?>
<p:tagLst xmlns:a="http://schemas.openxmlformats.org/drawingml/2006/main" xmlns:r="http://schemas.openxmlformats.org/officeDocument/2006/relationships" xmlns:p="http://schemas.openxmlformats.org/presentationml/2006/main">
  <p:tag name="DVSHAPEID" val="sD100xGoBr2BQhCbCIDjp2"/>
</p:tagLst>
</file>

<file path=ppt/tags/tag278.xml><?xml version="1.0" encoding="utf-8"?>
<p:tagLst xmlns:a="http://schemas.openxmlformats.org/drawingml/2006/main" xmlns:r="http://schemas.openxmlformats.org/officeDocument/2006/relationships" xmlns:p="http://schemas.openxmlformats.org/presentationml/2006/main">
  <p:tag name="DVSECTIONID" val="t4sqHxUuniiiICRi7qj3ey"/>
</p:tagLst>
</file>

<file path=ppt/tags/tag279.xml><?xml version="1.0" encoding="utf-8"?>
<p:tagLst xmlns:a="http://schemas.openxmlformats.org/drawingml/2006/main" xmlns:r="http://schemas.openxmlformats.org/officeDocument/2006/relationships" xmlns:p="http://schemas.openxmlformats.org/presentationml/2006/main">
  <p:tag name="DVSHAPEID" val="xOf2TXcnO1cqy3QlrCy1IJ"/>
</p:tagLst>
</file>

<file path=ppt/tags/tag280.xml><?xml version="1.0" encoding="utf-8"?>
<p:tagLst xmlns:a="http://schemas.openxmlformats.org/drawingml/2006/main" xmlns:r="http://schemas.openxmlformats.org/officeDocument/2006/relationships" xmlns:p="http://schemas.openxmlformats.org/presentationml/2006/main">
  <p:tag name="DVSHAPEID" val="SOMJAtuUgPaUqkp29SmluH"/>
</p:tagLst>
</file>

<file path=ppt/tags/tag281.xml><?xml version="1.0" encoding="utf-8"?>
<p:tagLst xmlns:a="http://schemas.openxmlformats.org/drawingml/2006/main" xmlns:r="http://schemas.openxmlformats.org/officeDocument/2006/relationships" xmlns:p="http://schemas.openxmlformats.org/presentationml/2006/main">
  <p:tag name="DVSECTIONID" val="t4sqHxUuniiiICRi7qj3ey"/>
</p:tagLst>
</file>

<file path=ppt/tags/tag282.xml><?xml version="1.0" encoding="utf-8"?>
<p:tagLst xmlns:a="http://schemas.openxmlformats.org/drawingml/2006/main" xmlns:r="http://schemas.openxmlformats.org/officeDocument/2006/relationships" xmlns:p="http://schemas.openxmlformats.org/presentationml/2006/main">
  <p:tag name="DVSHAPEID" val="xOf2TXcnO1cqy3QlrCy1IJ"/>
</p:tagLst>
</file>

<file path=ppt/tags/tag283.xml><?xml version="1.0" encoding="utf-8"?>
<p:tagLst xmlns:a="http://schemas.openxmlformats.org/drawingml/2006/main" xmlns:r="http://schemas.openxmlformats.org/officeDocument/2006/relationships" xmlns:p="http://schemas.openxmlformats.org/presentationml/2006/main">
  <p:tag name="DVSHAPEID" val="SOMJAtuUgPaUqkp29SmluH"/>
</p:tagLst>
</file>

<file path=ppt/tags/tag284.xml><?xml version="1.0" encoding="utf-8"?>
<p:tagLst xmlns:a="http://schemas.openxmlformats.org/drawingml/2006/main" xmlns:r="http://schemas.openxmlformats.org/officeDocument/2006/relationships" xmlns:p="http://schemas.openxmlformats.org/presentationml/2006/main">
  <p:tag name="DVSECTIONID" val="t4sqHxUuniiiICRi7qj3ey"/>
</p:tagLst>
</file>

<file path=ppt/tags/tag285.xml><?xml version="1.0" encoding="utf-8"?>
<p:tagLst xmlns:a="http://schemas.openxmlformats.org/drawingml/2006/main" xmlns:r="http://schemas.openxmlformats.org/officeDocument/2006/relationships" xmlns:p="http://schemas.openxmlformats.org/presentationml/2006/main">
  <p:tag name="DVSHAPEID" val="xOf2TXcnO1cqy3QlrCy1IJ"/>
</p:tagLst>
</file>

<file path=ppt/tags/tag286.xml><?xml version="1.0" encoding="utf-8"?>
<p:tagLst xmlns:a="http://schemas.openxmlformats.org/drawingml/2006/main" xmlns:r="http://schemas.openxmlformats.org/officeDocument/2006/relationships" xmlns:p="http://schemas.openxmlformats.org/presentationml/2006/main">
  <p:tag name="DVSHAPEID" val="SOMJAtuUgPaUqkp29SmluH"/>
</p:tagLst>
</file>

<file path=ppt/tags/tag287.xml><?xml version="1.0" encoding="utf-8"?>
<p:tagLst xmlns:a="http://schemas.openxmlformats.org/drawingml/2006/main" xmlns:r="http://schemas.openxmlformats.org/officeDocument/2006/relationships" xmlns:p="http://schemas.openxmlformats.org/presentationml/2006/main">
  <p:tag name="DVSECTIONID" val="t4sqHxUuniiiICRi7qj3ey"/>
</p:tagLst>
</file>

<file path=ppt/tags/tag288.xml><?xml version="1.0" encoding="utf-8"?>
<p:tagLst xmlns:a="http://schemas.openxmlformats.org/drawingml/2006/main" xmlns:r="http://schemas.openxmlformats.org/officeDocument/2006/relationships" xmlns:p="http://schemas.openxmlformats.org/presentationml/2006/main">
  <p:tag name="DVSHAPEID" val="xOf2TXcnO1cqy3QlrCy1IJ"/>
</p:tagLst>
</file>

<file path=ppt/tags/tag289.xml><?xml version="1.0" encoding="utf-8"?>
<p:tagLst xmlns:a="http://schemas.openxmlformats.org/drawingml/2006/main" xmlns:r="http://schemas.openxmlformats.org/officeDocument/2006/relationships" xmlns:p="http://schemas.openxmlformats.org/presentationml/2006/main">
  <p:tag name="DVSHAPEID" val="SOMJAtuUgPaUqkp29SmluH"/>
</p:tagLst>
</file>

<file path=ppt/tags/tag290.xml><?xml version="1.0" encoding="utf-8"?>
<p:tagLst xmlns:a="http://schemas.openxmlformats.org/drawingml/2006/main" xmlns:r="http://schemas.openxmlformats.org/officeDocument/2006/relationships" xmlns:p="http://schemas.openxmlformats.org/presentationml/2006/main">
  <p:tag name="DVSECTIONID" val="t4sqHxUuniiiICRi7qj3ey"/>
</p:tagLst>
</file>

<file path=ppt/tags/tag291.xml><?xml version="1.0" encoding="utf-8"?>
<p:tagLst xmlns:a="http://schemas.openxmlformats.org/drawingml/2006/main" xmlns:r="http://schemas.openxmlformats.org/officeDocument/2006/relationships" xmlns:p="http://schemas.openxmlformats.org/presentationml/2006/main">
  <p:tag name="DVSHAPEID" val="xOf2TXcnO1cqy3QlrCy1IJ"/>
</p:tagLst>
</file>

<file path=ppt/tags/tag292.xml><?xml version="1.0" encoding="utf-8"?>
<p:tagLst xmlns:a="http://schemas.openxmlformats.org/drawingml/2006/main" xmlns:r="http://schemas.openxmlformats.org/officeDocument/2006/relationships" xmlns:p="http://schemas.openxmlformats.org/presentationml/2006/main">
  <p:tag name="DVSHAPEID" val="SOMJAtuUgPaUqkp29SmluH"/>
</p:tagLst>
</file>

<file path=ppt/tags/tag293.xml><?xml version="1.0" encoding="utf-8"?>
<p:tagLst xmlns:a="http://schemas.openxmlformats.org/drawingml/2006/main" xmlns:r="http://schemas.openxmlformats.org/officeDocument/2006/relationships" xmlns:p="http://schemas.openxmlformats.org/presentationml/2006/main">
  <p:tag name="DVSECTIONID" val="t4sqHxUuniiiICRi7qj3ey"/>
</p:tagLst>
</file>

<file path=ppt/tags/tag294.xml><?xml version="1.0" encoding="utf-8"?>
<p:tagLst xmlns:a="http://schemas.openxmlformats.org/drawingml/2006/main" xmlns:r="http://schemas.openxmlformats.org/officeDocument/2006/relationships" xmlns:p="http://schemas.openxmlformats.org/presentationml/2006/main">
  <p:tag name="DVSHAPEID" val="xOf2TXcnO1cqy3QlrCy1IJ"/>
</p:tagLst>
</file>

<file path=ppt/tags/tag295.xml><?xml version="1.0" encoding="utf-8"?>
<p:tagLst xmlns:a="http://schemas.openxmlformats.org/drawingml/2006/main" xmlns:r="http://schemas.openxmlformats.org/officeDocument/2006/relationships" xmlns:p="http://schemas.openxmlformats.org/presentationml/2006/main">
  <p:tag name="DVSHAPEID" val="SOMJAtuUgPaUqkp29SmluH"/>
</p:tagLst>
</file>

<file path=ppt/tags/tag296.xml><?xml version="1.0" encoding="utf-8"?>
<p:tagLst xmlns:a="http://schemas.openxmlformats.org/drawingml/2006/main" xmlns:r="http://schemas.openxmlformats.org/officeDocument/2006/relationships" xmlns:p="http://schemas.openxmlformats.org/presentationml/2006/main">
  <p:tag name="DVSECTIONID" val="kENtHjMxhPtNDoTFKs9CzV"/>
</p:tagLst>
</file>

<file path=ppt/tags/tag297.xml><?xml version="1.0" encoding="utf-8"?>
<p:tagLst xmlns:a="http://schemas.openxmlformats.org/drawingml/2006/main" xmlns:r="http://schemas.openxmlformats.org/officeDocument/2006/relationships" xmlns:p="http://schemas.openxmlformats.org/presentationml/2006/main">
  <p:tag name="DVSHAPEID" val="G1HBW6BRUejIfX9D9qja8T"/>
</p:tagLst>
</file>

<file path=ppt/tags/tag298.xml><?xml version="1.0" encoding="utf-8"?>
<p:tagLst xmlns:a="http://schemas.openxmlformats.org/drawingml/2006/main" xmlns:r="http://schemas.openxmlformats.org/officeDocument/2006/relationships" xmlns:p="http://schemas.openxmlformats.org/presentationml/2006/main">
  <p:tag name="DVSHAPEID" val="69z91TlSrTpm8aFWrRr9fc"/>
</p:tagLst>
</file>

<file path=ppt/tags/tag299.xml><?xml version="1.0" encoding="utf-8"?>
<p:tagLst xmlns:a="http://schemas.openxmlformats.org/drawingml/2006/main" xmlns:r="http://schemas.openxmlformats.org/officeDocument/2006/relationships" xmlns:p="http://schemas.openxmlformats.org/presentationml/2006/main">
  <p:tag name="DVSHAPEID" val="jTPZXdZsIYEU1JHdSiMKCk"/>
</p:tagLst>
</file>

<file path=ppt/tags/tag300.xml><?xml version="1.0" encoding="utf-8"?>
<p:tagLst xmlns:a="http://schemas.openxmlformats.org/drawingml/2006/main" xmlns:r="http://schemas.openxmlformats.org/officeDocument/2006/relationships" xmlns:p="http://schemas.openxmlformats.org/presentationml/2006/main">
  <p:tag name="DVSECTIONID" val="DoJFkC3mPlpcbQhij5288a"/>
</p:tagLst>
</file>

<file path=ppt/tags/tag301.xml><?xml version="1.0" encoding="utf-8"?>
<p:tagLst xmlns:a="http://schemas.openxmlformats.org/drawingml/2006/main" xmlns:r="http://schemas.openxmlformats.org/officeDocument/2006/relationships" xmlns:p="http://schemas.openxmlformats.org/presentationml/2006/main">
  <p:tag name="DVSHAPEID" val="vT1Qer9vSbiSdCsDldxBw3"/>
</p:tagLst>
</file>

<file path=ppt/tags/tag302.xml><?xml version="1.0" encoding="utf-8"?>
<p:tagLst xmlns:a="http://schemas.openxmlformats.org/drawingml/2006/main" xmlns:r="http://schemas.openxmlformats.org/officeDocument/2006/relationships" xmlns:p="http://schemas.openxmlformats.org/presentationml/2006/main">
  <p:tag name="DVSHAPEID" val="jTPZXdZsIYEU1JHdSiMKCk"/>
</p:tagLst>
</file>

<file path=ppt/tags/tag303.xml><?xml version="1.0" encoding="utf-8"?>
<p:tagLst xmlns:a="http://schemas.openxmlformats.org/drawingml/2006/main" xmlns:r="http://schemas.openxmlformats.org/officeDocument/2006/relationships" xmlns:p="http://schemas.openxmlformats.org/presentationml/2006/main">
  <p:tag name="DVSECTIONID" val="eZA7v8v0xqBvOFhz7qnrJx"/>
</p:tagLst>
</file>

<file path=ppt/tags/tag304.xml><?xml version="1.0" encoding="utf-8"?>
<p:tagLst xmlns:a="http://schemas.openxmlformats.org/drawingml/2006/main" xmlns:r="http://schemas.openxmlformats.org/officeDocument/2006/relationships" xmlns:p="http://schemas.openxmlformats.org/presentationml/2006/main">
  <p:tag name="DVSHAPEID" val="jTPZXdZsIYEU1JHdSiMKCk"/>
</p:tagLst>
</file>

<file path=ppt/tags/tag305.xml><?xml version="1.0" encoding="utf-8"?>
<p:tagLst xmlns:a="http://schemas.openxmlformats.org/drawingml/2006/main" xmlns:r="http://schemas.openxmlformats.org/officeDocument/2006/relationships" xmlns:p="http://schemas.openxmlformats.org/presentationml/2006/main">
  <p:tag name="DVSHAPEID" val="vT1Qer9vSbiSdCsDldxBw3"/>
</p:tagLst>
</file>

<file path=ppt/tags/tag306.xml><?xml version="1.0" encoding="utf-8"?>
<p:tagLst xmlns:a="http://schemas.openxmlformats.org/drawingml/2006/main" xmlns:r="http://schemas.openxmlformats.org/officeDocument/2006/relationships" xmlns:p="http://schemas.openxmlformats.org/presentationml/2006/main">
  <p:tag name="DVSHAPEID" val="vT1Qer9vSbiSdCsDldxBw3"/>
</p:tagLst>
</file>

<file path=ppt/tags/tag307.xml><?xml version="1.0" encoding="utf-8"?>
<p:tagLst xmlns:a="http://schemas.openxmlformats.org/drawingml/2006/main" xmlns:r="http://schemas.openxmlformats.org/officeDocument/2006/relationships" xmlns:p="http://schemas.openxmlformats.org/presentationml/2006/main">
  <p:tag name="DVSECTIONID" val="CpQRqOex9GBe4OPZ9Y1iBq"/>
</p:tagLst>
</file>

<file path=ppt/tags/tag308.xml><?xml version="1.0" encoding="utf-8"?>
<p:tagLst xmlns:a="http://schemas.openxmlformats.org/drawingml/2006/main" xmlns:r="http://schemas.openxmlformats.org/officeDocument/2006/relationships" xmlns:p="http://schemas.openxmlformats.org/presentationml/2006/main">
  <p:tag name="DVSHAPEID" val="cbdaRO8Z5kj6VyCsBPNmqr"/>
</p:tagLst>
</file>

<file path=ppt/tags/tag309.xml><?xml version="1.0" encoding="utf-8"?>
<p:tagLst xmlns:a="http://schemas.openxmlformats.org/drawingml/2006/main" xmlns:r="http://schemas.openxmlformats.org/officeDocument/2006/relationships" xmlns:p="http://schemas.openxmlformats.org/presentationml/2006/main">
  <p:tag name="DVSECTIONID" val="CzZ9IzQBUaGHlcoPNSXaBg"/>
</p:tagLst>
</file>

<file path=ppt/tags/tag310.xml><?xml version="1.0" encoding="utf-8"?>
<p:tagLst xmlns:a="http://schemas.openxmlformats.org/drawingml/2006/main" xmlns:r="http://schemas.openxmlformats.org/officeDocument/2006/relationships" xmlns:p="http://schemas.openxmlformats.org/presentationml/2006/main">
  <p:tag name="DVSHAPEID" val="bMNJ8fT4d2lC04Kxv0BoDG"/>
</p:tagLst>
</file>

<file path=ppt/tags/tag311.xml><?xml version="1.0" encoding="utf-8"?>
<p:tagLst xmlns:a="http://schemas.openxmlformats.org/drawingml/2006/main" xmlns:r="http://schemas.openxmlformats.org/officeDocument/2006/relationships" xmlns:p="http://schemas.openxmlformats.org/presentationml/2006/main">
  <p:tag name="DVSHAPEID" val="r6goYK3NynlrIe2vjTBOXg"/>
</p:tagLst>
</file>

<file path=ppt/tags/tag312.xml><?xml version="1.0" encoding="utf-8"?>
<p:tagLst xmlns:a="http://schemas.openxmlformats.org/drawingml/2006/main" xmlns:r="http://schemas.openxmlformats.org/officeDocument/2006/relationships" xmlns:p="http://schemas.openxmlformats.org/presentationml/2006/main">
  <p:tag name="DVSECTIONID" val="6CuqiP6ioBotL9FaUtwere"/>
</p:tagLst>
</file>

<file path=ppt/tags/tag313.xml><?xml version="1.0" encoding="utf-8"?>
<p:tagLst xmlns:a="http://schemas.openxmlformats.org/drawingml/2006/main" xmlns:r="http://schemas.openxmlformats.org/officeDocument/2006/relationships" xmlns:p="http://schemas.openxmlformats.org/presentationml/2006/main">
  <p:tag name="DVSHAPEID" val="wBCoTOIxZ8qvkGtJh90ptY"/>
</p:tagLst>
</file>

<file path=ppt/tags/tag314.xml><?xml version="1.0" encoding="utf-8"?>
<p:tagLst xmlns:a="http://schemas.openxmlformats.org/drawingml/2006/main" xmlns:r="http://schemas.openxmlformats.org/officeDocument/2006/relationships" xmlns:p="http://schemas.openxmlformats.org/presentationml/2006/main">
  <p:tag name="DVSHAPEID" val="hymwuZGINOIbAEMARf41nc"/>
</p:tagLst>
</file>

<file path=ppt/tags/tag315.xml><?xml version="1.0" encoding="utf-8"?>
<p:tagLst xmlns:a="http://schemas.openxmlformats.org/drawingml/2006/main" xmlns:r="http://schemas.openxmlformats.org/officeDocument/2006/relationships" xmlns:p="http://schemas.openxmlformats.org/presentationml/2006/main">
  <p:tag name="DVSECTIONID" val="vtv4Uth9bXzmtnFhh0uCL5"/>
</p:tagLst>
</file>

<file path=ppt/tags/tag316.xml><?xml version="1.0" encoding="utf-8"?>
<p:tagLst xmlns:a="http://schemas.openxmlformats.org/drawingml/2006/main" xmlns:r="http://schemas.openxmlformats.org/officeDocument/2006/relationships" xmlns:p="http://schemas.openxmlformats.org/presentationml/2006/main">
  <p:tag name="DVSHAPEID" val="1cTm1zCsNyMyj31mjIQhlB"/>
</p:tagLst>
</file>

<file path=ppt/tags/tag317.xml><?xml version="1.0" encoding="utf-8"?>
<p:tagLst xmlns:a="http://schemas.openxmlformats.org/drawingml/2006/main" xmlns:r="http://schemas.openxmlformats.org/officeDocument/2006/relationships" xmlns:p="http://schemas.openxmlformats.org/presentationml/2006/main">
  <p:tag name="DVSHAPEID" val="N96OXHiLlsB4w9C8Y65l09"/>
</p:tagLst>
</file>

<file path=ppt/tags/tag318.xml><?xml version="1.0" encoding="utf-8"?>
<p:tagLst xmlns:a="http://schemas.openxmlformats.org/drawingml/2006/main" xmlns:r="http://schemas.openxmlformats.org/officeDocument/2006/relationships" xmlns:p="http://schemas.openxmlformats.org/presentationml/2006/main">
  <p:tag name="DVSHAPEID" val="o2lIyuVla5RqpKgdCU92dk"/>
</p:tagLst>
</file>

<file path=ppt/tags/tag319.xml><?xml version="1.0" encoding="utf-8"?>
<p:tagLst xmlns:a="http://schemas.openxmlformats.org/drawingml/2006/main" xmlns:r="http://schemas.openxmlformats.org/officeDocument/2006/relationships" xmlns:p="http://schemas.openxmlformats.org/presentationml/2006/main">
  <p:tag name="DVSECTIONID" val="iSqf9DXtEnPR70VeVD0epr"/>
</p:tagLst>
</file>

<file path=ppt/tags/tag320.xml><?xml version="1.0" encoding="utf-8"?>
<p:tagLst xmlns:a="http://schemas.openxmlformats.org/drawingml/2006/main" xmlns:r="http://schemas.openxmlformats.org/officeDocument/2006/relationships" xmlns:p="http://schemas.openxmlformats.org/presentationml/2006/main">
  <p:tag name="DVSHAPEID" val="WfxRKbKKb0ADL3tf8NQZhv"/>
</p:tagLst>
</file>

<file path=ppt/tags/tag321.xml><?xml version="1.0" encoding="utf-8"?>
<p:tagLst xmlns:a="http://schemas.openxmlformats.org/drawingml/2006/main" xmlns:r="http://schemas.openxmlformats.org/officeDocument/2006/relationships" xmlns:p="http://schemas.openxmlformats.org/presentationml/2006/main">
  <p:tag name="DVSHAPEID" val="c6KSRKubbYW355bHKKBqTR"/>
</p:tagLst>
</file>

<file path=ppt/tags/tag322.xml><?xml version="1.0" encoding="utf-8"?>
<p:tagLst xmlns:a="http://schemas.openxmlformats.org/drawingml/2006/main" xmlns:r="http://schemas.openxmlformats.org/officeDocument/2006/relationships" xmlns:p="http://schemas.openxmlformats.org/presentationml/2006/main">
  <p:tag name="DVSHAPEID" val="QMZcJnMlce3r2r7SjZg0OB"/>
</p:tagLst>
</file>

<file path=ppt/tags/tag323.xml><?xml version="1.0" encoding="utf-8"?>
<p:tagLst xmlns:a="http://schemas.openxmlformats.org/drawingml/2006/main" xmlns:r="http://schemas.openxmlformats.org/officeDocument/2006/relationships" xmlns:p="http://schemas.openxmlformats.org/presentationml/2006/main">
  <p:tag name="DVSHAPEID" val="GHYo3q35nRClfXTF16oPMI"/>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4032</TotalTime>
  <Words>3993</Words>
  <Application>Microsoft Office PowerPoint</Application>
  <PresentationFormat>Presentación en pantalla (4:3)</PresentationFormat>
  <Paragraphs>303</Paragraphs>
  <Slides>58</Slides>
  <Notes>4</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58</vt:i4>
      </vt:variant>
    </vt:vector>
  </HeadingPairs>
  <TitlesOfParts>
    <vt:vector size="66" baseType="lpstr">
      <vt:lpstr>Arial</vt:lpstr>
      <vt:lpstr>Arial Black</vt:lpstr>
      <vt:lpstr>Arial Narrow</vt:lpstr>
      <vt:lpstr>Calibri</vt:lpstr>
      <vt:lpstr>Georgia</vt:lpstr>
      <vt:lpstr>Times New Roman</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profecía y su cumplimiento</vt:lpstr>
      <vt:lpstr>El profeta Ezequiel confirma el cumplimiento de su profecía.</vt:lpstr>
      <vt:lpstr>El testimonio de Elena de White.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Toda profecía de la Escritura es de cumplimiento literal aunque esté escrita en lenguaje literal o simbólico. </vt:lpstr>
      <vt:lpstr>Cumplimiento literal: Veremos al Señor en las nubes, los que lo traspasaron también lo van ver y todos los impíos se lamentarán.</vt:lpstr>
      <vt:lpstr>Presentación de PowerPoint</vt:lpstr>
      <vt:lpstr>Presentación de PowerPoint</vt:lpstr>
      <vt:lpstr>Presentación de PowerPoint</vt:lpstr>
      <vt:lpstr>Apocalipsis 7</vt:lpstr>
      <vt:lpstr>Comparación de las visiones de Ezequiel y Juan </vt:lpstr>
      <vt:lpstr>Comparación de las visiones de Ezequiel y Juan </vt:lpstr>
      <vt:lpstr>Comparación de las visiones de Ezequiel y Juan </vt:lpstr>
      <vt:lpstr>Comparación de las visiones de Ezequiel y Juan </vt:lpstr>
      <vt:lpstr>Comparación de las visiones de Ezequiel y Juan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Luffi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EZEQUIEL 9: SELLAMIENTO Y DESTRUCCIÓN.</dc:title>
  <dc:creator>Luffi</dc:creator>
  <cp:lastModifiedBy>USUARIO</cp:lastModifiedBy>
  <cp:revision>638</cp:revision>
  <dcterms:created xsi:type="dcterms:W3CDTF">2013-02-19T02:38:15Z</dcterms:created>
  <dcterms:modified xsi:type="dcterms:W3CDTF">2021-11-02T00:36:57Z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oogle.Documents.DocumentId">
    <vt:lpwstr>12Or_hmKZLwW8EZ0mvNtdhTZUoWyDCEcWDSBFKxLZuGY</vt:lpwstr>
  </property>
  <property fmtid="{D5CDD505-2E9C-101B-9397-08002B2CF9AE}" pid="3" name="Google.Documents.RevisionId">
    <vt:lpwstr>03105804441747355893</vt:lpwstr>
  </property>
  <property fmtid="{D5CDD505-2E9C-101B-9397-08002B2CF9AE}" pid="4" name="Google.Documents.PluginVersion">
    <vt:lpwstr>2.0.2662.553</vt:lpwstr>
  </property>
  <property fmtid="{D5CDD505-2E9C-101B-9397-08002B2CF9AE}" pid="5" name="Google.Documents.MergeIncapabilityFlags">
    <vt:i4>0</vt:i4>
  </property>
  <property fmtid="{D5CDD505-2E9C-101B-9397-08002B2CF9AE}" pid="6" name="Google.Documents.Tracking">
    <vt:lpwstr>true</vt:lpwstr>
  </property>
</Properties>
</file>